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310" r:id="rId2"/>
    <p:sldId id="381" r:id="rId3"/>
    <p:sldId id="311" r:id="rId4"/>
    <p:sldId id="312" r:id="rId5"/>
    <p:sldId id="313" r:id="rId6"/>
    <p:sldId id="314" r:id="rId7"/>
    <p:sldId id="397" r:id="rId8"/>
    <p:sldId id="315" r:id="rId9"/>
    <p:sldId id="391" r:id="rId10"/>
    <p:sldId id="316" r:id="rId11"/>
    <p:sldId id="317" r:id="rId12"/>
    <p:sldId id="393" r:id="rId13"/>
    <p:sldId id="396" r:id="rId14"/>
    <p:sldId id="382" r:id="rId15"/>
    <p:sldId id="411" r:id="rId16"/>
    <p:sldId id="410" r:id="rId17"/>
    <p:sldId id="407" r:id="rId18"/>
    <p:sldId id="408" r:id="rId19"/>
    <p:sldId id="412" r:id="rId20"/>
    <p:sldId id="413" r:id="rId21"/>
    <p:sldId id="409" r:id="rId22"/>
    <p:sldId id="414" r:id="rId23"/>
    <p:sldId id="383" r:id="rId24"/>
    <p:sldId id="384" r:id="rId25"/>
    <p:sldId id="318" r:id="rId26"/>
    <p:sldId id="385" r:id="rId27"/>
    <p:sldId id="388" r:id="rId28"/>
    <p:sldId id="386" r:id="rId29"/>
    <p:sldId id="387" r:id="rId30"/>
    <p:sldId id="390"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79" r:id="rId56"/>
    <p:sldId id="402" r:id="rId57"/>
    <p:sldId id="347" r:id="rId58"/>
    <p:sldId id="403" r:id="rId59"/>
    <p:sldId id="406" r:id="rId60"/>
    <p:sldId id="348" r:id="rId61"/>
    <p:sldId id="349" r:id="rId62"/>
    <p:sldId id="350" r:id="rId63"/>
    <p:sldId id="351" r:id="rId64"/>
    <p:sldId id="352" r:id="rId65"/>
    <p:sldId id="415" r:id="rId66"/>
    <p:sldId id="353" r:id="rId67"/>
    <p:sldId id="354" r:id="rId68"/>
    <p:sldId id="355" r:id="rId69"/>
    <p:sldId id="356" r:id="rId70"/>
    <p:sldId id="357" r:id="rId71"/>
    <p:sldId id="358" r:id="rId72"/>
    <p:sldId id="404" r:id="rId73"/>
    <p:sldId id="359" r:id="rId74"/>
    <p:sldId id="405" r:id="rId75"/>
    <p:sldId id="360" r:id="rId76"/>
    <p:sldId id="361" r:id="rId77"/>
    <p:sldId id="362" r:id="rId78"/>
    <p:sldId id="399" r:id="rId79"/>
    <p:sldId id="363" r:id="rId80"/>
    <p:sldId id="416" r:id="rId81"/>
    <p:sldId id="364" r:id="rId82"/>
    <p:sldId id="365" r:id="rId83"/>
    <p:sldId id="366" r:id="rId84"/>
    <p:sldId id="367" r:id="rId85"/>
    <p:sldId id="400" r:id="rId86"/>
    <p:sldId id="417" r:id="rId87"/>
    <p:sldId id="378" r:id="rId88"/>
    <p:sldId id="376" r:id="rId89"/>
    <p:sldId id="377" r:id="rId90"/>
    <p:sldId id="380" r:id="rId91"/>
    <p:sldId id="389" r:id="rId92"/>
    <p:sldId id="392" r:id="rId9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000000"/>
    <a:srgbClr val="66FF66"/>
    <a:srgbClr val="009900"/>
    <a:srgbClr val="33CC33"/>
    <a:srgbClr val="00CC00"/>
    <a:srgbClr val="E4F3F4"/>
    <a:srgbClr val="0066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7064" autoAdjust="0"/>
  </p:normalViewPr>
  <p:slideViewPr>
    <p:cSldViewPr>
      <p:cViewPr varScale="1">
        <p:scale>
          <a:sx n="82" d="100"/>
          <a:sy n="82" d="100"/>
        </p:scale>
        <p:origin x="1502" y="72"/>
      </p:cViewPr>
      <p:guideLst>
        <p:guide orient="horz" pos="2160"/>
        <p:guide pos="2880"/>
      </p:guideLst>
    </p:cSldViewPr>
  </p:slideViewPr>
  <p:outlineViewPr>
    <p:cViewPr>
      <p:scale>
        <a:sx n="33" d="100"/>
        <a:sy n="33" d="100"/>
      </p:scale>
      <p:origin x="0" y="68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113665 Rectángulo">
            <a:extLst>
              <a:ext uri="{FF2B5EF4-FFF2-40B4-BE49-F238E27FC236}">
                <a16:creationId xmlns:a16="http://schemas.microsoft.com/office/drawing/2014/main" id="{00074E5B-2DD5-4664-883F-408AFAF977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s-ES"/>
          </a:p>
        </p:txBody>
      </p:sp>
      <p:sp>
        <p:nvSpPr>
          <p:cNvPr id="113667" name="113666 Rectángulo">
            <a:extLst>
              <a:ext uri="{FF2B5EF4-FFF2-40B4-BE49-F238E27FC236}">
                <a16:creationId xmlns:a16="http://schemas.microsoft.com/office/drawing/2014/main" id="{4C224813-CC12-4445-A69F-75B35E72584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s-ES"/>
          </a:p>
        </p:txBody>
      </p:sp>
      <p:sp>
        <p:nvSpPr>
          <p:cNvPr id="113668" name="113667 Rectángulo">
            <a:extLst>
              <a:ext uri="{FF2B5EF4-FFF2-40B4-BE49-F238E27FC236}">
                <a16:creationId xmlns:a16="http://schemas.microsoft.com/office/drawing/2014/main" id="{8AFCA2F8-470F-46F6-B28D-48BDAC15B2AC}"/>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s-ES"/>
          </a:p>
        </p:txBody>
      </p:sp>
      <p:sp>
        <p:nvSpPr>
          <p:cNvPr id="104453" name="104452 Rectángulo">
            <a:extLst>
              <a:ext uri="{FF2B5EF4-FFF2-40B4-BE49-F238E27FC236}">
                <a16:creationId xmlns:a16="http://schemas.microsoft.com/office/drawing/2014/main" id="{B262D397-84D8-43AF-8239-8FD1FCF9F2E8}"/>
              </a:ext>
            </a:extLst>
          </p:cNvPr>
          <p:cNvSpPr>
            <a:spLocks noGrp="1" noChangeArrowheads="1"/>
          </p:cNvSpPr>
          <p:nvPr>
            <p:ph type="sldNum" sz="quarter" idx="3"/>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2B9C53E-E2AA-40B9-AF9F-673F90B58D9A}" type="slidenum">
              <a:rPr lang="es-MX" altLang="es-MX"/>
              <a:pPr/>
              <a:t>‹Nº›</a:t>
            </a:fld>
            <a:endParaRPr lang="es-ES" altLang="es-MX"/>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63489 Rectángulo">
            <a:extLst>
              <a:ext uri="{FF2B5EF4-FFF2-40B4-BE49-F238E27FC236}">
                <a16:creationId xmlns:a16="http://schemas.microsoft.com/office/drawing/2014/main" id="{B476E826-F78A-46C3-AF02-4A83E311FC5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s-ES"/>
          </a:p>
        </p:txBody>
      </p:sp>
      <p:sp>
        <p:nvSpPr>
          <p:cNvPr id="63491" name="63490 Rectángulo">
            <a:extLst>
              <a:ext uri="{FF2B5EF4-FFF2-40B4-BE49-F238E27FC236}">
                <a16:creationId xmlns:a16="http://schemas.microsoft.com/office/drawing/2014/main" id="{8B85BFC8-42E3-4B99-9907-9AA472FE145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s-ES"/>
          </a:p>
        </p:txBody>
      </p:sp>
      <p:sp>
        <p:nvSpPr>
          <p:cNvPr id="11268" name="63491 Rectángulo">
            <a:extLst>
              <a:ext uri="{FF2B5EF4-FFF2-40B4-BE49-F238E27FC236}">
                <a16:creationId xmlns:a16="http://schemas.microsoft.com/office/drawing/2014/main" id="{66197E0C-E2BC-4672-95AC-198D488764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69636 Rectángulo">
            <a:extLst>
              <a:ext uri="{FF2B5EF4-FFF2-40B4-BE49-F238E27FC236}">
                <a16:creationId xmlns:a16="http://schemas.microsoft.com/office/drawing/2014/main" id="{6D7AC4C6-81C6-49EC-8698-7987E9D5EF7A}"/>
              </a:ext>
            </a:extLst>
          </p:cNvPr>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endParaRPr lang="es-MX" noProof="0"/>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3494" name="63493 Rectángulo">
            <a:extLst>
              <a:ext uri="{FF2B5EF4-FFF2-40B4-BE49-F238E27FC236}">
                <a16:creationId xmlns:a16="http://schemas.microsoft.com/office/drawing/2014/main" id="{F8F6693F-8223-47AA-9D47-5DF42D5000F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s-ES"/>
          </a:p>
        </p:txBody>
      </p:sp>
      <p:sp>
        <p:nvSpPr>
          <p:cNvPr id="69639" name="69638 Rectángulo">
            <a:extLst>
              <a:ext uri="{FF2B5EF4-FFF2-40B4-BE49-F238E27FC236}">
                <a16:creationId xmlns:a16="http://schemas.microsoft.com/office/drawing/2014/main" id="{8EF5EB36-FE6B-4945-B27B-BD9A73C8E2BE}"/>
              </a:ext>
            </a:extLst>
          </p:cNvPr>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9EE14A1-CF3A-4483-AB4C-2CEA02449A0F}" type="slidenum">
              <a:rPr lang="es-MX" altLang="es-MX"/>
              <a:pPr/>
              <a:t>‹Nº›</a:t>
            </a:fld>
            <a:endParaRPr lang="es-ES"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227196-641B-4428-AB0B-B97136548139}" type="slidenum">
              <a:rPr lang="es-ES" altLang="es-MX" smtClean="0"/>
              <a:pPr>
                <a:spcBef>
                  <a:spcPct val="0"/>
                </a:spcBef>
              </a:pPr>
              <a:t>1</a:t>
            </a:fld>
            <a:endParaRPr lang="es-ES" altLang="es-MX"/>
          </a:p>
        </p:txBody>
      </p:sp>
      <p:sp>
        <p:nvSpPr>
          <p:cNvPr id="4099" name="Rectangle 2"/>
          <p:cNvSpPr>
            <a:spLocks noGrp="1" noRot="1" noChangeAspect="1" noChangeArrowheads="1" noTextEdit="1"/>
          </p:cNvSpPr>
          <p:nvPr>
            <p:ph type="sldImg"/>
          </p:nvPr>
        </p:nvSpPr>
        <p:spPr>
          <a:xfrm>
            <a:off x="1144588" y="685800"/>
            <a:ext cx="4572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AB2916-56DF-4384-8B16-6AFB13C4B29C}" type="slidenum">
              <a:rPr lang="es-ES" altLang="es-MX" smtClean="0"/>
              <a:pPr>
                <a:spcBef>
                  <a:spcPct val="0"/>
                </a:spcBef>
              </a:pPr>
              <a:t>10</a:t>
            </a:fld>
            <a:endParaRPr lang="es-ES" altLang="es-MX"/>
          </a:p>
        </p:txBody>
      </p:sp>
      <p:sp>
        <p:nvSpPr>
          <p:cNvPr id="20483" name="Rectangle 2"/>
          <p:cNvSpPr>
            <a:spLocks noGrp="1" noRot="1" noChangeAspect="1" noChangeArrowheads="1" noTextEdit="1"/>
          </p:cNvSpPr>
          <p:nvPr>
            <p:ph type="sldImg"/>
          </p:nvPr>
        </p:nvSpPr>
        <p:spPr>
          <a:xfrm>
            <a:off x="1131888" y="674688"/>
            <a:ext cx="4597400" cy="3448050"/>
          </a:xfrm>
          <a:ln/>
        </p:spPr>
      </p:sp>
      <p:sp>
        <p:nvSpPr>
          <p:cNvPr id="2048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174E5D-12E2-4B05-8B9E-4B4B6AE653CC}" type="slidenum">
              <a:rPr lang="es-ES" altLang="es-MX" smtClean="0"/>
              <a:pPr>
                <a:spcBef>
                  <a:spcPct val="0"/>
                </a:spcBef>
              </a:pPr>
              <a:t>11</a:t>
            </a:fld>
            <a:endParaRPr lang="es-ES" altLang="es-MX"/>
          </a:p>
        </p:txBody>
      </p:sp>
      <p:sp>
        <p:nvSpPr>
          <p:cNvPr id="22531" name="Rectangle 2"/>
          <p:cNvSpPr>
            <a:spLocks noGrp="1" noRot="1" noChangeAspect="1" noChangeArrowheads="1" noTextEdit="1"/>
          </p:cNvSpPr>
          <p:nvPr>
            <p:ph type="sldImg"/>
          </p:nvPr>
        </p:nvSpPr>
        <p:spPr>
          <a:xfrm>
            <a:off x="1131888" y="674688"/>
            <a:ext cx="4597400" cy="3448050"/>
          </a:xfrm>
          <a:ln/>
        </p:spPr>
      </p:sp>
      <p:sp>
        <p:nvSpPr>
          <p:cNvPr id="2253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31888" y="674688"/>
            <a:ext cx="4597400" cy="3448050"/>
          </a:xfrm>
          <a:ln/>
        </p:spPr>
      </p:sp>
      <p:sp>
        <p:nvSpPr>
          <p:cNvPr id="26627"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31888" y="674688"/>
            <a:ext cx="4597400" cy="3448050"/>
          </a:xfrm>
          <a:ln/>
        </p:spPr>
      </p:sp>
      <p:sp>
        <p:nvSpPr>
          <p:cNvPr id="28675"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152C34-E5EB-4145-8172-D79B22799438}" type="slidenum">
              <a:rPr lang="es-ES" altLang="es-MX" smtClean="0"/>
              <a:pPr>
                <a:spcBef>
                  <a:spcPct val="0"/>
                </a:spcBef>
              </a:pPr>
              <a:t>25</a:t>
            </a:fld>
            <a:endParaRPr lang="es-ES" altLang="es-MX"/>
          </a:p>
        </p:txBody>
      </p:sp>
      <p:sp>
        <p:nvSpPr>
          <p:cNvPr id="30723" name="Rectangle 2"/>
          <p:cNvSpPr>
            <a:spLocks noGrp="1" noRot="1" noChangeAspect="1" noChangeArrowheads="1" noTextEdit="1"/>
          </p:cNvSpPr>
          <p:nvPr>
            <p:ph type="sldImg"/>
          </p:nvPr>
        </p:nvSpPr>
        <p:spPr>
          <a:xfrm>
            <a:off x="1131888" y="674688"/>
            <a:ext cx="4597400" cy="3448050"/>
          </a:xfrm>
          <a:ln/>
        </p:spPr>
      </p:sp>
      <p:sp>
        <p:nvSpPr>
          <p:cNvPr id="3072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1004F02-BB3A-48D3-B5FC-F04D6D86FAEE}" type="slidenum">
              <a:rPr lang="es-ES" altLang="es-MX"/>
              <a:pPr algn="r" eaLnBrk="1" hangingPunct="1">
                <a:spcBef>
                  <a:spcPct val="0"/>
                </a:spcBef>
              </a:pPr>
              <a:t>26</a:t>
            </a:fld>
            <a:endParaRPr lang="es-ES" altLang="es-MX"/>
          </a:p>
        </p:txBody>
      </p:sp>
      <p:sp>
        <p:nvSpPr>
          <p:cNvPr id="32771" name="Rectangle 2"/>
          <p:cNvSpPr>
            <a:spLocks noGrp="1" noRot="1" noChangeAspect="1" noChangeArrowheads="1" noTextEdit="1"/>
          </p:cNvSpPr>
          <p:nvPr>
            <p:ph type="sldImg"/>
          </p:nvPr>
        </p:nvSpPr>
        <p:spPr>
          <a:xfrm>
            <a:off x="1131888" y="674688"/>
            <a:ext cx="4597400" cy="3448050"/>
          </a:xfrm>
          <a:ln/>
        </p:spPr>
      </p:sp>
      <p:sp>
        <p:nvSpPr>
          <p:cNvPr id="3277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1DDF6DF-57DD-4C6E-B456-A8975456298E}" type="slidenum">
              <a:rPr lang="es-ES" altLang="es-MX"/>
              <a:pPr algn="r" eaLnBrk="1" hangingPunct="1">
                <a:spcBef>
                  <a:spcPct val="0"/>
                </a:spcBef>
              </a:pPr>
              <a:t>27</a:t>
            </a:fld>
            <a:endParaRPr lang="es-ES" altLang="es-MX"/>
          </a:p>
        </p:txBody>
      </p:sp>
      <p:sp>
        <p:nvSpPr>
          <p:cNvPr id="34819" name="Rectangle 2"/>
          <p:cNvSpPr>
            <a:spLocks noGrp="1" noRot="1" noChangeAspect="1" noChangeArrowheads="1" noTextEdit="1"/>
          </p:cNvSpPr>
          <p:nvPr>
            <p:ph type="sldImg"/>
          </p:nvPr>
        </p:nvSpPr>
        <p:spPr>
          <a:xfrm>
            <a:off x="1131888" y="674688"/>
            <a:ext cx="4597400" cy="3448050"/>
          </a:xfrm>
          <a:ln/>
        </p:spPr>
      </p:sp>
      <p:sp>
        <p:nvSpPr>
          <p:cNvPr id="3482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EFA1276-D382-4FBA-B8B4-A2E74449E0D7}" type="slidenum">
              <a:rPr lang="es-ES" altLang="es-MX"/>
              <a:pPr algn="r" eaLnBrk="1" hangingPunct="1">
                <a:spcBef>
                  <a:spcPct val="0"/>
                </a:spcBef>
              </a:pPr>
              <a:t>28</a:t>
            </a:fld>
            <a:endParaRPr lang="es-ES" altLang="es-MX"/>
          </a:p>
        </p:txBody>
      </p:sp>
      <p:sp>
        <p:nvSpPr>
          <p:cNvPr id="36867" name="Rectangle 2"/>
          <p:cNvSpPr>
            <a:spLocks noGrp="1" noRot="1" noChangeAspect="1" noChangeArrowheads="1" noTextEdit="1"/>
          </p:cNvSpPr>
          <p:nvPr>
            <p:ph type="sldImg"/>
          </p:nvPr>
        </p:nvSpPr>
        <p:spPr>
          <a:xfrm>
            <a:off x="1131888" y="674688"/>
            <a:ext cx="4597400" cy="3448050"/>
          </a:xfrm>
          <a:ln/>
        </p:spPr>
      </p:sp>
      <p:sp>
        <p:nvSpPr>
          <p:cNvPr id="3686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E123F10-79FA-40BF-BFB8-3A07D22D401B}" type="slidenum">
              <a:rPr lang="es-ES" altLang="es-MX"/>
              <a:pPr algn="r" eaLnBrk="1" hangingPunct="1">
                <a:spcBef>
                  <a:spcPct val="0"/>
                </a:spcBef>
              </a:pPr>
              <a:t>29</a:t>
            </a:fld>
            <a:endParaRPr lang="es-ES" altLang="es-MX"/>
          </a:p>
        </p:txBody>
      </p:sp>
      <p:sp>
        <p:nvSpPr>
          <p:cNvPr id="38915" name="Rectangle 2"/>
          <p:cNvSpPr>
            <a:spLocks noGrp="1" noRot="1" noChangeAspect="1" noChangeArrowheads="1" noTextEdit="1"/>
          </p:cNvSpPr>
          <p:nvPr>
            <p:ph type="sldImg"/>
          </p:nvPr>
        </p:nvSpPr>
        <p:spPr>
          <a:xfrm>
            <a:off x="1131888" y="674688"/>
            <a:ext cx="4597400" cy="3448050"/>
          </a:xfrm>
          <a:ln/>
        </p:spPr>
      </p:sp>
      <p:sp>
        <p:nvSpPr>
          <p:cNvPr id="3891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65965D-04DC-49FB-B4B1-8B860A7F8B66}" type="slidenum">
              <a:rPr lang="es-ES" altLang="es-MX" smtClean="0"/>
              <a:pPr>
                <a:spcBef>
                  <a:spcPct val="0"/>
                </a:spcBef>
              </a:pPr>
              <a:t>31</a:t>
            </a:fld>
            <a:endParaRPr lang="es-ES" altLang="es-MX"/>
          </a:p>
        </p:txBody>
      </p:sp>
      <p:sp>
        <p:nvSpPr>
          <p:cNvPr id="41987" name="Rectangle 2"/>
          <p:cNvSpPr>
            <a:spLocks noGrp="1" noRot="1" noChangeAspect="1" noChangeArrowheads="1" noTextEdit="1"/>
          </p:cNvSpPr>
          <p:nvPr>
            <p:ph type="sldImg"/>
          </p:nvPr>
        </p:nvSpPr>
        <p:spPr>
          <a:xfrm>
            <a:off x="1131888" y="674688"/>
            <a:ext cx="4597400" cy="3448050"/>
          </a:xfrm>
          <a:ln/>
        </p:spPr>
      </p:sp>
      <p:sp>
        <p:nvSpPr>
          <p:cNvPr id="4198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A47D1F-006D-4294-99E2-52B53F46F13D}" type="slidenum">
              <a:rPr lang="es-ES" altLang="es-MX" smtClean="0"/>
              <a:pPr>
                <a:spcBef>
                  <a:spcPct val="0"/>
                </a:spcBef>
              </a:pPr>
              <a:t>2</a:t>
            </a:fld>
            <a:endParaRPr lang="es-ES" altLang="es-MX"/>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669999-6E1B-435C-B867-743EEBAD993A}" type="slidenum">
              <a:rPr lang="es-ES" altLang="es-MX" smtClean="0"/>
              <a:pPr>
                <a:spcBef>
                  <a:spcPct val="0"/>
                </a:spcBef>
              </a:pPr>
              <a:t>32</a:t>
            </a:fld>
            <a:endParaRPr lang="es-ES" altLang="es-MX"/>
          </a:p>
        </p:txBody>
      </p:sp>
      <p:sp>
        <p:nvSpPr>
          <p:cNvPr id="44035" name="Rectangle 2"/>
          <p:cNvSpPr>
            <a:spLocks noGrp="1" noRot="1" noChangeAspect="1" noChangeArrowheads="1" noTextEdit="1"/>
          </p:cNvSpPr>
          <p:nvPr>
            <p:ph type="sldImg"/>
          </p:nvPr>
        </p:nvSpPr>
        <p:spPr>
          <a:xfrm>
            <a:off x="1144588" y="685800"/>
            <a:ext cx="4572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067582-ED7F-4043-ABEE-B7D5A3F3DAEC}" type="slidenum">
              <a:rPr lang="es-ES" altLang="es-MX" smtClean="0"/>
              <a:pPr>
                <a:spcBef>
                  <a:spcPct val="0"/>
                </a:spcBef>
              </a:pPr>
              <a:t>33</a:t>
            </a:fld>
            <a:endParaRPr lang="es-ES" altLang="es-MX"/>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C831C8-F37A-4A9A-A76A-62D6200E6069}" type="slidenum">
              <a:rPr lang="es-ES" altLang="es-MX" smtClean="0"/>
              <a:pPr>
                <a:spcBef>
                  <a:spcPct val="0"/>
                </a:spcBef>
              </a:pPr>
              <a:t>34</a:t>
            </a:fld>
            <a:endParaRPr lang="es-ES" altLang="es-MX"/>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6E8590-FC41-4613-9167-53852A3C4CE6}" type="slidenum">
              <a:rPr lang="es-ES" altLang="es-MX" smtClean="0"/>
              <a:pPr>
                <a:spcBef>
                  <a:spcPct val="0"/>
                </a:spcBef>
              </a:pPr>
              <a:t>35</a:t>
            </a:fld>
            <a:endParaRPr lang="es-ES" altLang="es-MX"/>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3B7334-ACA8-47B7-A4B3-806057EDFC2D}" type="slidenum">
              <a:rPr lang="es-ES" altLang="es-MX" smtClean="0"/>
              <a:pPr>
                <a:spcBef>
                  <a:spcPct val="0"/>
                </a:spcBef>
              </a:pPr>
              <a:t>36</a:t>
            </a:fld>
            <a:endParaRPr lang="es-ES" altLang="es-MX"/>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78525-C429-4237-9934-2B55B070F115}" type="slidenum">
              <a:rPr lang="es-ES" altLang="es-MX" smtClean="0"/>
              <a:pPr>
                <a:spcBef>
                  <a:spcPct val="0"/>
                </a:spcBef>
              </a:pPr>
              <a:t>37</a:t>
            </a:fld>
            <a:endParaRPr lang="es-ES" altLang="es-MX"/>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8F8085-50EF-4241-83ED-FB73E88FCF5C}" type="slidenum">
              <a:rPr lang="es-ES" altLang="es-MX" smtClean="0"/>
              <a:pPr>
                <a:spcBef>
                  <a:spcPct val="0"/>
                </a:spcBef>
              </a:pPr>
              <a:t>38</a:t>
            </a:fld>
            <a:endParaRPr lang="es-ES" altLang="es-MX"/>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8A5BC8-6A1A-4A44-AAA5-B1A71BF38BD7}" type="slidenum">
              <a:rPr lang="es-ES" altLang="es-MX" smtClean="0"/>
              <a:pPr>
                <a:spcBef>
                  <a:spcPct val="0"/>
                </a:spcBef>
              </a:pPr>
              <a:t>39</a:t>
            </a:fld>
            <a:endParaRPr lang="es-ES" altLang="es-MX"/>
          </a:p>
        </p:txBody>
      </p:sp>
      <p:sp>
        <p:nvSpPr>
          <p:cNvPr id="58371" name="Rectangle 2"/>
          <p:cNvSpPr>
            <a:spLocks noGrp="1" noRot="1" noChangeAspect="1" noChangeArrowheads="1" noTextEdit="1"/>
          </p:cNvSpPr>
          <p:nvPr>
            <p:ph type="sldImg"/>
          </p:nvPr>
        </p:nvSpPr>
        <p:spPr>
          <a:xfrm>
            <a:off x="1144588" y="685800"/>
            <a:ext cx="4572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F30EA3-8963-4AB7-B1EF-94AFB38666BC}" type="slidenum">
              <a:rPr lang="es-ES" altLang="es-MX" smtClean="0"/>
              <a:pPr>
                <a:spcBef>
                  <a:spcPct val="0"/>
                </a:spcBef>
              </a:pPr>
              <a:t>40</a:t>
            </a:fld>
            <a:endParaRPr lang="es-ES" altLang="es-MX"/>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D664B8-94CC-40F0-A3E9-613669B99AFF}" type="slidenum">
              <a:rPr lang="es-ES" altLang="es-MX" smtClean="0"/>
              <a:pPr>
                <a:spcBef>
                  <a:spcPct val="0"/>
                </a:spcBef>
              </a:pPr>
              <a:t>41</a:t>
            </a:fld>
            <a:endParaRPr lang="es-ES" altLang="es-MX"/>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463964-0E1B-415C-8D85-E92960F65755}" type="slidenum">
              <a:rPr lang="es-ES" altLang="es-MX" smtClean="0"/>
              <a:pPr>
                <a:spcBef>
                  <a:spcPct val="0"/>
                </a:spcBef>
              </a:pPr>
              <a:t>3</a:t>
            </a:fld>
            <a:endParaRPr lang="es-ES" altLang="es-MX"/>
          </a:p>
        </p:txBody>
      </p:sp>
      <p:sp>
        <p:nvSpPr>
          <p:cNvPr id="8195" name="Rectangle 2"/>
          <p:cNvSpPr>
            <a:spLocks noGrp="1" noRot="1" noChangeAspect="1" noChangeArrowheads="1" noTextEdit="1"/>
          </p:cNvSpPr>
          <p:nvPr>
            <p:ph type="sldImg"/>
          </p:nvPr>
        </p:nvSpPr>
        <p:spPr>
          <a:xfrm>
            <a:off x="1131888" y="674688"/>
            <a:ext cx="4597400" cy="3448050"/>
          </a:xfrm>
          <a:ln/>
        </p:spPr>
      </p:sp>
      <p:sp>
        <p:nvSpPr>
          <p:cNvPr id="819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F8483-9AD7-4DD8-932C-D3E65A6D2E84}" type="slidenum">
              <a:rPr lang="es-ES" altLang="es-MX" smtClean="0"/>
              <a:pPr>
                <a:spcBef>
                  <a:spcPct val="0"/>
                </a:spcBef>
              </a:pPr>
              <a:t>42</a:t>
            </a:fld>
            <a:endParaRPr lang="es-ES" altLang="es-MX"/>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271035-B0FA-4129-A85E-E381B02815F8}" type="slidenum">
              <a:rPr lang="es-ES" altLang="es-MX" smtClean="0"/>
              <a:pPr>
                <a:spcBef>
                  <a:spcPct val="0"/>
                </a:spcBef>
              </a:pPr>
              <a:t>43</a:t>
            </a:fld>
            <a:endParaRPr lang="es-ES" altLang="es-MX"/>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8CECF-94D3-4842-9D92-783CDF28D3B1}" type="slidenum">
              <a:rPr lang="es-ES" altLang="es-MX" smtClean="0"/>
              <a:pPr>
                <a:spcBef>
                  <a:spcPct val="0"/>
                </a:spcBef>
              </a:pPr>
              <a:t>44</a:t>
            </a:fld>
            <a:endParaRPr lang="es-ES" altLang="es-MX"/>
          </a:p>
        </p:txBody>
      </p:sp>
      <p:sp>
        <p:nvSpPr>
          <p:cNvPr id="68611" name="Rectangle 2"/>
          <p:cNvSpPr>
            <a:spLocks noGrp="1" noRot="1" noChangeAspec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ED31E3-73D1-4AC0-B87B-96A1FA8F2044}" type="slidenum">
              <a:rPr lang="es-ES" altLang="es-MX" smtClean="0"/>
              <a:pPr>
                <a:spcBef>
                  <a:spcPct val="0"/>
                </a:spcBef>
              </a:pPr>
              <a:t>45</a:t>
            </a:fld>
            <a:endParaRPr lang="es-ES" altLang="es-MX"/>
          </a:p>
        </p:txBody>
      </p:sp>
      <p:sp>
        <p:nvSpPr>
          <p:cNvPr id="70659" name="Rectangle 2"/>
          <p:cNvSpPr>
            <a:spLocks noGrp="1" noRot="1" noChangeAspect="1" noChangeArrowheads="1" noTextEdit="1"/>
          </p:cNvSpPr>
          <p:nvPr>
            <p:ph type="sldImg"/>
          </p:nvPr>
        </p:nvSpPr>
        <p:spPr>
          <a:xfrm>
            <a:off x="1144588" y="685800"/>
            <a:ext cx="4572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743C9B-D5CA-43B0-9319-418F772BD681}" type="slidenum">
              <a:rPr lang="es-ES" altLang="es-MX" smtClean="0"/>
              <a:pPr>
                <a:spcBef>
                  <a:spcPct val="0"/>
                </a:spcBef>
              </a:pPr>
              <a:t>46</a:t>
            </a:fld>
            <a:endParaRPr lang="es-ES" altLang="es-MX"/>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0ECC7-1279-4EF9-8FA6-9C0D2288C0FB}" type="slidenum">
              <a:rPr lang="es-ES" altLang="es-MX" smtClean="0"/>
              <a:pPr>
                <a:spcBef>
                  <a:spcPct val="0"/>
                </a:spcBef>
              </a:pPr>
              <a:t>47</a:t>
            </a:fld>
            <a:endParaRPr lang="es-ES" altLang="es-MX"/>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C312BD-6CC4-4994-AEB0-50503CF5BB55}" type="slidenum">
              <a:rPr lang="es-ES" altLang="es-MX" smtClean="0"/>
              <a:pPr>
                <a:spcBef>
                  <a:spcPct val="0"/>
                </a:spcBef>
              </a:pPr>
              <a:t>48</a:t>
            </a:fld>
            <a:endParaRPr lang="es-ES" altLang="es-MX"/>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022922-D884-48CA-ACBF-157A81FFC456}" type="slidenum">
              <a:rPr lang="es-ES" altLang="es-MX" smtClean="0"/>
              <a:pPr>
                <a:spcBef>
                  <a:spcPct val="0"/>
                </a:spcBef>
              </a:pPr>
              <a:t>49</a:t>
            </a:fld>
            <a:endParaRPr lang="es-ES" altLang="es-MX"/>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675268-F98D-4D1A-98E3-6C3465F45691}" type="slidenum">
              <a:rPr lang="es-ES" altLang="es-MX" smtClean="0"/>
              <a:pPr>
                <a:spcBef>
                  <a:spcPct val="0"/>
                </a:spcBef>
              </a:pPr>
              <a:t>50</a:t>
            </a:fld>
            <a:endParaRPr lang="es-ES" altLang="es-MX"/>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8ABADA-1DAE-468D-8F0D-782EC3B88A96}" type="slidenum">
              <a:rPr lang="es-ES" altLang="es-MX" smtClean="0"/>
              <a:pPr>
                <a:spcBef>
                  <a:spcPct val="0"/>
                </a:spcBef>
              </a:pPr>
              <a:t>51</a:t>
            </a:fld>
            <a:endParaRPr lang="es-ES" alt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0E25B4-FC4D-4CE6-B86F-3EB6BE11EC7A}" type="slidenum">
              <a:rPr lang="es-ES" altLang="es-MX" smtClean="0"/>
              <a:pPr>
                <a:spcBef>
                  <a:spcPct val="0"/>
                </a:spcBef>
              </a:pPr>
              <a:t>4</a:t>
            </a:fld>
            <a:endParaRPr lang="es-ES" altLang="es-MX"/>
          </a:p>
        </p:txBody>
      </p:sp>
      <p:sp>
        <p:nvSpPr>
          <p:cNvPr id="10243" name="Rectangle 2"/>
          <p:cNvSpPr>
            <a:spLocks noGrp="1" noRot="1" noChangeAspect="1" noChangeArrowheads="1" noTextEdit="1"/>
          </p:cNvSpPr>
          <p:nvPr>
            <p:ph type="sldImg"/>
          </p:nvPr>
        </p:nvSpPr>
        <p:spPr>
          <a:xfrm>
            <a:off x="1131888" y="674688"/>
            <a:ext cx="4597400" cy="3448050"/>
          </a:xfrm>
          <a:ln/>
        </p:spPr>
      </p:sp>
      <p:sp>
        <p:nvSpPr>
          <p:cNvPr id="1024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38F6D3-2650-4F26-88EC-843500951465}" type="slidenum">
              <a:rPr lang="es-ES" altLang="es-MX" smtClean="0"/>
              <a:pPr>
                <a:spcBef>
                  <a:spcPct val="0"/>
                </a:spcBef>
              </a:pPr>
              <a:t>52</a:t>
            </a:fld>
            <a:endParaRPr lang="es-ES" altLang="es-MX"/>
          </a:p>
        </p:txBody>
      </p:sp>
      <p:sp>
        <p:nvSpPr>
          <p:cNvPr id="84995" name="Rectangle 2"/>
          <p:cNvSpPr>
            <a:spLocks noGrp="1" noRot="1" noChangeAspect="1" noChangeArrowheads="1" noTextEdit="1"/>
          </p:cNvSpPr>
          <p:nvPr>
            <p:ph type="sldImg"/>
          </p:nvPr>
        </p:nvSpPr>
        <p:spPr>
          <a:xfrm>
            <a:off x="1131888" y="674688"/>
            <a:ext cx="4597400" cy="3448050"/>
          </a:xfrm>
          <a:ln/>
        </p:spPr>
      </p:sp>
      <p:sp>
        <p:nvSpPr>
          <p:cNvPr id="8499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FBC2E6-30E3-4C84-8C85-F0853A34ED09}" type="slidenum">
              <a:rPr lang="es-ES" altLang="es-MX" smtClean="0"/>
              <a:pPr>
                <a:spcBef>
                  <a:spcPct val="0"/>
                </a:spcBef>
              </a:pPr>
              <a:t>53</a:t>
            </a:fld>
            <a:endParaRPr lang="es-ES" altLang="es-MX"/>
          </a:p>
        </p:txBody>
      </p:sp>
      <p:sp>
        <p:nvSpPr>
          <p:cNvPr id="87043" name="Rectangle 2"/>
          <p:cNvSpPr>
            <a:spLocks noGrp="1" noRot="1" noChangeAspect="1" noChangeArrowheads="1" noTextEdit="1"/>
          </p:cNvSpPr>
          <p:nvPr>
            <p:ph type="sldImg"/>
          </p:nvPr>
        </p:nvSpPr>
        <p:spPr>
          <a:xfrm>
            <a:off x="1131888" y="674688"/>
            <a:ext cx="4597400" cy="3448050"/>
          </a:xfrm>
          <a:ln/>
        </p:spPr>
      </p:sp>
      <p:sp>
        <p:nvSpPr>
          <p:cNvPr id="8704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A278B-FB5C-4329-80FE-6ED6DE15D331}" type="slidenum">
              <a:rPr lang="es-ES" altLang="es-MX" smtClean="0"/>
              <a:pPr>
                <a:spcBef>
                  <a:spcPct val="0"/>
                </a:spcBef>
              </a:pPr>
              <a:t>54</a:t>
            </a:fld>
            <a:endParaRPr lang="es-ES" altLang="es-MX"/>
          </a:p>
        </p:txBody>
      </p:sp>
      <p:sp>
        <p:nvSpPr>
          <p:cNvPr id="89091" name="Rectangle 2"/>
          <p:cNvSpPr>
            <a:spLocks noGrp="1" noRot="1" noChangeAspect="1" noChangeArrowheads="1" noTextEdit="1"/>
          </p:cNvSpPr>
          <p:nvPr>
            <p:ph type="sldImg"/>
          </p:nvPr>
        </p:nvSpPr>
        <p:spPr>
          <a:xfrm>
            <a:off x="1131888" y="674688"/>
            <a:ext cx="4597400" cy="3448050"/>
          </a:xfrm>
          <a:ln/>
        </p:spPr>
      </p:sp>
      <p:sp>
        <p:nvSpPr>
          <p:cNvPr id="8909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EBDCEB-B60C-42AC-B7C0-45BEF1DBBF86}" type="slidenum">
              <a:rPr lang="es-ES" altLang="es-MX" smtClean="0"/>
              <a:pPr>
                <a:spcBef>
                  <a:spcPct val="0"/>
                </a:spcBef>
              </a:pPr>
              <a:t>57</a:t>
            </a:fld>
            <a:endParaRPr lang="es-ES" altLang="es-MX"/>
          </a:p>
        </p:txBody>
      </p:sp>
      <p:sp>
        <p:nvSpPr>
          <p:cNvPr id="92163" name="Rectangle 2"/>
          <p:cNvSpPr>
            <a:spLocks noGrp="1" noRot="1" noChangeAspect="1" noChangeArrowheads="1" noTextEdit="1"/>
          </p:cNvSpPr>
          <p:nvPr>
            <p:ph type="sldImg"/>
          </p:nvPr>
        </p:nvSpPr>
        <p:spPr>
          <a:xfrm>
            <a:off x="1131888" y="674688"/>
            <a:ext cx="4597400" cy="3448050"/>
          </a:xfrm>
          <a:ln/>
        </p:spPr>
      </p:sp>
      <p:sp>
        <p:nvSpPr>
          <p:cNvPr id="9216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49B35B-D807-498E-AF37-3A80236E48B9}" type="slidenum">
              <a:rPr lang="es-ES" altLang="es-MX" smtClean="0"/>
              <a:pPr>
                <a:spcBef>
                  <a:spcPct val="0"/>
                </a:spcBef>
              </a:pPr>
              <a:t>60</a:t>
            </a:fld>
            <a:endParaRPr lang="es-ES" altLang="es-MX"/>
          </a:p>
        </p:txBody>
      </p:sp>
      <p:sp>
        <p:nvSpPr>
          <p:cNvPr id="94211" name="Rectangle 2"/>
          <p:cNvSpPr>
            <a:spLocks noGrp="1" noRot="1" noChangeAspect="1" noChangeArrowheads="1" noTextEdit="1"/>
          </p:cNvSpPr>
          <p:nvPr>
            <p:ph type="sldImg"/>
          </p:nvPr>
        </p:nvSpPr>
        <p:spPr>
          <a:xfrm>
            <a:off x="1131888" y="674688"/>
            <a:ext cx="4597400" cy="3448050"/>
          </a:xfrm>
          <a:ln/>
        </p:spPr>
      </p:sp>
      <p:sp>
        <p:nvSpPr>
          <p:cNvPr id="9421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DFE3FA-E0B0-427B-A508-0A0DE6C4A6F2}" type="slidenum">
              <a:rPr lang="es-ES" altLang="es-MX" smtClean="0"/>
              <a:pPr>
                <a:spcBef>
                  <a:spcPct val="0"/>
                </a:spcBef>
              </a:pPr>
              <a:t>61</a:t>
            </a:fld>
            <a:endParaRPr lang="es-ES" altLang="es-MX"/>
          </a:p>
        </p:txBody>
      </p:sp>
      <p:sp>
        <p:nvSpPr>
          <p:cNvPr id="96259" name="Rectangle 2"/>
          <p:cNvSpPr>
            <a:spLocks noGrp="1" noRot="1" noChangeAspect="1" noChangeArrowheads="1" noTextEdit="1"/>
          </p:cNvSpPr>
          <p:nvPr>
            <p:ph type="sldImg"/>
          </p:nvPr>
        </p:nvSpPr>
        <p:spPr>
          <a:xfrm>
            <a:off x="1131888" y="674688"/>
            <a:ext cx="4597400" cy="3448050"/>
          </a:xfrm>
          <a:ln/>
        </p:spPr>
      </p:sp>
      <p:sp>
        <p:nvSpPr>
          <p:cNvPr id="9626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14EBD6-D4F4-4003-825D-9082989EF5A9}" type="slidenum">
              <a:rPr lang="es-ES" altLang="es-MX" smtClean="0"/>
              <a:pPr>
                <a:spcBef>
                  <a:spcPct val="0"/>
                </a:spcBef>
              </a:pPr>
              <a:t>62</a:t>
            </a:fld>
            <a:endParaRPr lang="es-ES" altLang="es-MX"/>
          </a:p>
        </p:txBody>
      </p:sp>
      <p:sp>
        <p:nvSpPr>
          <p:cNvPr id="98307" name="Rectangle 2"/>
          <p:cNvSpPr>
            <a:spLocks noGrp="1" noRot="1" noChangeAspect="1" noChangeArrowheads="1" noTextEdit="1"/>
          </p:cNvSpPr>
          <p:nvPr>
            <p:ph type="sldImg"/>
          </p:nvPr>
        </p:nvSpPr>
        <p:spPr>
          <a:xfrm>
            <a:off x="1131888" y="674688"/>
            <a:ext cx="4597400" cy="3448050"/>
          </a:xfrm>
          <a:ln/>
        </p:spPr>
      </p:sp>
      <p:sp>
        <p:nvSpPr>
          <p:cNvPr id="9830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F90201-2053-40A4-BB5A-DB11A2E155AB}" type="slidenum">
              <a:rPr lang="es-ES" altLang="es-MX" smtClean="0"/>
              <a:pPr>
                <a:spcBef>
                  <a:spcPct val="0"/>
                </a:spcBef>
              </a:pPr>
              <a:t>63</a:t>
            </a:fld>
            <a:endParaRPr lang="es-ES" altLang="es-MX"/>
          </a:p>
        </p:txBody>
      </p:sp>
      <p:sp>
        <p:nvSpPr>
          <p:cNvPr id="100355" name="Rectangle 2"/>
          <p:cNvSpPr>
            <a:spLocks noGrp="1" noRot="1" noChangeAspect="1" noChangeArrowheads="1" noTextEdit="1"/>
          </p:cNvSpPr>
          <p:nvPr>
            <p:ph type="sldImg"/>
          </p:nvPr>
        </p:nvSpPr>
        <p:spPr>
          <a:xfrm>
            <a:off x="1131888" y="674688"/>
            <a:ext cx="4597400" cy="3448050"/>
          </a:xfrm>
          <a:ln/>
        </p:spPr>
      </p:sp>
      <p:sp>
        <p:nvSpPr>
          <p:cNvPr id="10035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6711A1-ADB7-446F-87A3-91A4AAE9F6DE}" type="slidenum">
              <a:rPr lang="es-ES" altLang="es-MX" smtClean="0"/>
              <a:pPr>
                <a:spcBef>
                  <a:spcPct val="0"/>
                </a:spcBef>
              </a:pPr>
              <a:t>64</a:t>
            </a:fld>
            <a:endParaRPr lang="es-ES" altLang="es-MX"/>
          </a:p>
        </p:txBody>
      </p:sp>
      <p:sp>
        <p:nvSpPr>
          <p:cNvPr id="102403" name="Rectangle 2"/>
          <p:cNvSpPr>
            <a:spLocks noGrp="1" noRot="1" noChangeAspect="1" noChangeArrowheads="1" noTextEdit="1"/>
          </p:cNvSpPr>
          <p:nvPr>
            <p:ph type="sldImg"/>
          </p:nvPr>
        </p:nvSpPr>
        <p:spPr>
          <a:xfrm>
            <a:off x="1131888" y="674688"/>
            <a:ext cx="4597400" cy="3448050"/>
          </a:xfrm>
          <a:ln/>
        </p:spPr>
      </p:sp>
      <p:sp>
        <p:nvSpPr>
          <p:cNvPr id="10240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DE4876-D944-4E11-AEFB-9D93B3D66FD6}" type="slidenum">
              <a:rPr lang="es-ES" altLang="es-MX" smtClean="0"/>
              <a:pPr>
                <a:spcBef>
                  <a:spcPct val="0"/>
                </a:spcBef>
              </a:pPr>
              <a:t>66</a:t>
            </a:fld>
            <a:endParaRPr lang="es-ES" altLang="es-MX"/>
          </a:p>
        </p:txBody>
      </p:sp>
      <p:sp>
        <p:nvSpPr>
          <p:cNvPr id="104451" name="Rectangle 2"/>
          <p:cNvSpPr>
            <a:spLocks noGrp="1" noRot="1" noChangeAspect="1" noChangeArrowheads="1" noTextEdit="1"/>
          </p:cNvSpPr>
          <p:nvPr>
            <p:ph type="sldImg"/>
          </p:nvPr>
        </p:nvSpPr>
        <p:spPr>
          <a:xfrm>
            <a:off x="1131888" y="674688"/>
            <a:ext cx="4597400" cy="3448050"/>
          </a:xfrm>
          <a:ln/>
        </p:spPr>
      </p:sp>
      <p:sp>
        <p:nvSpPr>
          <p:cNvPr id="10445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98C66A-61D0-4002-95EB-C3F46EC6CF3D}" type="slidenum">
              <a:rPr lang="es-ES" altLang="es-MX" smtClean="0"/>
              <a:pPr>
                <a:spcBef>
                  <a:spcPct val="0"/>
                </a:spcBef>
              </a:pPr>
              <a:t>5</a:t>
            </a:fld>
            <a:endParaRPr lang="es-ES" altLang="es-MX"/>
          </a:p>
        </p:txBody>
      </p:sp>
      <p:sp>
        <p:nvSpPr>
          <p:cNvPr id="12291" name="Rectangle 2"/>
          <p:cNvSpPr>
            <a:spLocks noGrp="1" noRot="1" noChangeAspect="1" noChangeArrowheads="1" noTextEdit="1"/>
          </p:cNvSpPr>
          <p:nvPr>
            <p:ph type="sldImg"/>
          </p:nvPr>
        </p:nvSpPr>
        <p:spPr>
          <a:xfrm>
            <a:off x="1131888" y="674688"/>
            <a:ext cx="4597400" cy="3448050"/>
          </a:xfrm>
          <a:ln/>
        </p:spPr>
      </p:sp>
      <p:sp>
        <p:nvSpPr>
          <p:cNvPr id="1229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6BD277-CA75-4989-90EB-ED92AE90FCD5}" type="slidenum">
              <a:rPr lang="es-ES" altLang="es-MX" smtClean="0"/>
              <a:pPr>
                <a:spcBef>
                  <a:spcPct val="0"/>
                </a:spcBef>
              </a:pPr>
              <a:t>67</a:t>
            </a:fld>
            <a:endParaRPr lang="es-ES" altLang="es-MX"/>
          </a:p>
        </p:txBody>
      </p:sp>
      <p:sp>
        <p:nvSpPr>
          <p:cNvPr id="106499" name="Rectangle 2"/>
          <p:cNvSpPr>
            <a:spLocks noGrp="1" noRot="1" noChangeAspect="1" noChangeArrowheads="1" noTextEdit="1"/>
          </p:cNvSpPr>
          <p:nvPr>
            <p:ph type="sldImg"/>
          </p:nvPr>
        </p:nvSpPr>
        <p:spPr>
          <a:xfrm>
            <a:off x="1131888" y="674688"/>
            <a:ext cx="4597400" cy="3448050"/>
          </a:xfrm>
          <a:ln/>
        </p:spPr>
      </p:sp>
      <p:sp>
        <p:nvSpPr>
          <p:cNvPr id="10650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F62136-369A-43D1-BCAC-D7F40158EE86}" type="slidenum">
              <a:rPr lang="es-ES" altLang="es-MX" smtClean="0"/>
              <a:pPr>
                <a:spcBef>
                  <a:spcPct val="0"/>
                </a:spcBef>
              </a:pPr>
              <a:t>68</a:t>
            </a:fld>
            <a:endParaRPr lang="es-ES" altLang="es-MX"/>
          </a:p>
        </p:txBody>
      </p:sp>
      <p:sp>
        <p:nvSpPr>
          <p:cNvPr id="108547" name="Rectangle 2"/>
          <p:cNvSpPr>
            <a:spLocks noGrp="1" noRot="1" noChangeAspect="1" noChangeArrowheads="1" noTextEdit="1"/>
          </p:cNvSpPr>
          <p:nvPr>
            <p:ph type="sldImg"/>
          </p:nvPr>
        </p:nvSpPr>
        <p:spPr>
          <a:xfrm>
            <a:off x="1131888" y="674688"/>
            <a:ext cx="4597400" cy="3448050"/>
          </a:xfrm>
          <a:ln/>
        </p:spPr>
      </p:sp>
      <p:sp>
        <p:nvSpPr>
          <p:cNvPr id="10854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06E1F7-8F6C-430C-A3FA-99D2B0FEAF33}" type="slidenum">
              <a:rPr lang="es-ES" altLang="es-MX" smtClean="0"/>
              <a:pPr>
                <a:spcBef>
                  <a:spcPct val="0"/>
                </a:spcBef>
              </a:pPr>
              <a:t>69</a:t>
            </a:fld>
            <a:endParaRPr lang="es-ES" altLang="es-MX"/>
          </a:p>
        </p:txBody>
      </p:sp>
      <p:sp>
        <p:nvSpPr>
          <p:cNvPr id="110595" name="Rectangle 2"/>
          <p:cNvSpPr>
            <a:spLocks noGrp="1" noRot="1" noChangeAspect="1" noChangeArrowheads="1" noTextEdit="1"/>
          </p:cNvSpPr>
          <p:nvPr>
            <p:ph type="sldImg"/>
          </p:nvPr>
        </p:nvSpPr>
        <p:spPr>
          <a:xfrm>
            <a:off x="1131888" y="674688"/>
            <a:ext cx="4597400" cy="3448050"/>
          </a:xfrm>
          <a:ln/>
        </p:spPr>
      </p:sp>
      <p:sp>
        <p:nvSpPr>
          <p:cNvPr id="11059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CEAA9-7258-400E-AC8E-CA75ED8E28C5}" type="slidenum">
              <a:rPr lang="es-ES" altLang="es-MX" smtClean="0"/>
              <a:pPr>
                <a:spcBef>
                  <a:spcPct val="0"/>
                </a:spcBef>
              </a:pPr>
              <a:t>70</a:t>
            </a:fld>
            <a:endParaRPr lang="es-ES" altLang="es-MX"/>
          </a:p>
        </p:txBody>
      </p:sp>
      <p:sp>
        <p:nvSpPr>
          <p:cNvPr id="112643" name="Rectangle 2"/>
          <p:cNvSpPr>
            <a:spLocks noGrp="1" noRot="1" noChangeAspect="1" noChangeArrowheads="1" noTextEdit="1"/>
          </p:cNvSpPr>
          <p:nvPr>
            <p:ph type="sldImg"/>
          </p:nvPr>
        </p:nvSpPr>
        <p:spPr>
          <a:xfrm>
            <a:off x="1131888" y="674688"/>
            <a:ext cx="4597400" cy="3448050"/>
          </a:xfrm>
          <a:ln/>
        </p:spPr>
      </p:sp>
      <p:sp>
        <p:nvSpPr>
          <p:cNvPr id="11264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C75455-2F9B-4F15-9E3A-AC892ABBCB44}" type="slidenum">
              <a:rPr lang="es-ES" altLang="es-MX" smtClean="0"/>
              <a:pPr>
                <a:spcBef>
                  <a:spcPct val="0"/>
                </a:spcBef>
              </a:pPr>
              <a:t>71</a:t>
            </a:fld>
            <a:endParaRPr lang="es-ES" altLang="es-MX"/>
          </a:p>
        </p:txBody>
      </p:sp>
      <p:sp>
        <p:nvSpPr>
          <p:cNvPr id="114691" name="Rectangle 2"/>
          <p:cNvSpPr>
            <a:spLocks noGrp="1" noRot="1" noChangeAspect="1" noChangeArrowheads="1" noTextEdit="1"/>
          </p:cNvSpPr>
          <p:nvPr>
            <p:ph type="sldImg"/>
          </p:nvPr>
        </p:nvSpPr>
        <p:spPr>
          <a:xfrm>
            <a:off x="1131888" y="674688"/>
            <a:ext cx="4597400" cy="3448050"/>
          </a:xfrm>
          <a:ln/>
        </p:spPr>
      </p:sp>
      <p:sp>
        <p:nvSpPr>
          <p:cNvPr id="11469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8A620E-05E8-474C-BF18-B331E007F1D2}" type="slidenum">
              <a:rPr lang="es-ES" altLang="es-MX" smtClean="0"/>
              <a:pPr>
                <a:spcBef>
                  <a:spcPct val="0"/>
                </a:spcBef>
              </a:pPr>
              <a:t>73</a:t>
            </a:fld>
            <a:endParaRPr lang="es-ES" altLang="es-MX"/>
          </a:p>
        </p:txBody>
      </p:sp>
      <p:sp>
        <p:nvSpPr>
          <p:cNvPr id="116739" name="Rectangle 2"/>
          <p:cNvSpPr>
            <a:spLocks noGrp="1" noRot="1" noChangeAspect="1" noChangeArrowheads="1" noTextEdit="1"/>
          </p:cNvSpPr>
          <p:nvPr>
            <p:ph type="sldImg"/>
          </p:nvPr>
        </p:nvSpPr>
        <p:spPr>
          <a:xfrm>
            <a:off x="1131888" y="674688"/>
            <a:ext cx="4597400" cy="3448050"/>
          </a:xfrm>
          <a:ln/>
        </p:spPr>
      </p:sp>
      <p:sp>
        <p:nvSpPr>
          <p:cNvPr id="11674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42285F-6A15-4FC7-939F-8EEC027AF4EB}" type="slidenum">
              <a:rPr lang="es-ES" altLang="es-MX" smtClean="0"/>
              <a:pPr>
                <a:spcBef>
                  <a:spcPct val="0"/>
                </a:spcBef>
              </a:pPr>
              <a:t>75</a:t>
            </a:fld>
            <a:endParaRPr lang="es-ES" altLang="es-MX"/>
          </a:p>
        </p:txBody>
      </p:sp>
      <p:sp>
        <p:nvSpPr>
          <p:cNvPr id="118787" name="Rectangle 2"/>
          <p:cNvSpPr>
            <a:spLocks noGrp="1" noRot="1" noChangeAspect="1" noChangeArrowheads="1" noTextEdit="1"/>
          </p:cNvSpPr>
          <p:nvPr>
            <p:ph type="sldImg"/>
          </p:nvPr>
        </p:nvSpPr>
        <p:spPr>
          <a:xfrm>
            <a:off x="1131888" y="674688"/>
            <a:ext cx="4597400" cy="3448050"/>
          </a:xfrm>
          <a:ln/>
        </p:spPr>
      </p:sp>
      <p:sp>
        <p:nvSpPr>
          <p:cNvPr id="11878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65DD08-40CB-4884-BFD3-DB472DA41A24}" type="slidenum">
              <a:rPr lang="es-ES" altLang="es-MX" smtClean="0"/>
              <a:pPr>
                <a:spcBef>
                  <a:spcPct val="0"/>
                </a:spcBef>
              </a:pPr>
              <a:t>76</a:t>
            </a:fld>
            <a:endParaRPr lang="es-ES" altLang="es-MX"/>
          </a:p>
        </p:txBody>
      </p:sp>
      <p:sp>
        <p:nvSpPr>
          <p:cNvPr id="120835" name="Rectangle 2"/>
          <p:cNvSpPr>
            <a:spLocks noGrp="1" noRot="1" noChangeAspect="1" noChangeArrowheads="1" noTextEdit="1"/>
          </p:cNvSpPr>
          <p:nvPr>
            <p:ph type="sldImg"/>
          </p:nvPr>
        </p:nvSpPr>
        <p:spPr>
          <a:xfrm>
            <a:off x="1131888" y="674688"/>
            <a:ext cx="4597400" cy="3448050"/>
          </a:xfrm>
          <a:ln/>
        </p:spPr>
      </p:sp>
      <p:sp>
        <p:nvSpPr>
          <p:cNvPr id="12083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0669C-27D3-4434-8705-B3D0884BE186}" type="slidenum">
              <a:rPr lang="es-ES" altLang="es-MX" smtClean="0"/>
              <a:pPr>
                <a:spcBef>
                  <a:spcPct val="0"/>
                </a:spcBef>
              </a:pPr>
              <a:t>77</a:t>
            </a:fld>
            <a:endParaRPr lang="es-ES" altLang="es-MX"/>
          </a:p>
        </p:txBody>
      </p:sp>
      <p:sp>
        <p:nvSpPr>
          <p:cNvPr id="122883" name="Rectangle 2"/>
          <p:cNvSpPr>
            <a:spLocks noGrp="1" noRot="1" noChangeAspect="1" noChangeArrowheads="1" noTextEdit="1"/>
          </p:cNvSpPr>
          <p:nvPr>
            <p:ph type="sldImg"/>
          </p:nvPr>
        </p:nvSpPr>
        <p:spPr>
          <a:xfrm>
            <a:off x="1131888" y="674688"/>
            <a:ext cx="4597400" cy="3448050"/>
          </a:xfrm>
          <a:ln/>
        </p:spPr>
      </p:sp>
      <p:sp>
        <p:nvSpPr>
          <p:cNvPr id="12288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169907-A690-4483-A6D4-0CF73AE7C26E}" type="slidenum">
              <a:rPr lang="es-ES" altLang="es-MX" smtClean="0"/>
              <a:pPr>
                <a:spcBef>
                  <a:spcPct val="0"/>
                </a:spcBef>
              </a:pPr>
              <a:t>79</a:t>
            </a:fld>
            <a:endParaRPr lang="es-ES" altLang="es-MX"/>
          </a:p>
        </p:txBody>
      </p:sp>
      <p:sp>
        <p:nvSpPr>
          <p:cNvPr id="124931" name="Rectangle 2"/>
          <p:cNvSpPr>
            <a:spLocks noGrp="1" noRot="1" noChangeAspect="1" noChangeArrowheads="1" noTextEdit="1"/>
          </p:cNvSpPr>
          <p:nvPr>
            <p:ph type="sldImg"/>
          </p:nvPr>
        </p:nvSpPr>
        <p:spPr>
          <a:xfrm>
            <a:off x="1131888" y="674688"/>
            <a:ext cx="4597400" cy="3448050"/>
          </a:xfrm>
          <a:ln/>
        </p:spPr>
      </p:sp>
      <p:sp>
        <p:nvSpPr>
          <p:cNvPr id="12493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CDE480-7291-4D33-8576-2F55E6B7E18D}" type="slidenum">
              <a:rPr lang="es-ES" altLang="es-MX" smtClean="0"/>
              <a:pPr>
                <a:spcBef>
                  <a:spcPct val="0"/>
                </a:spcBef>
              </a:pPr>
              <a:t>6</a:t>
            </a:fld>
            <a:endParaRPr lang="es-ES" altLang="es-MX"/>
          </a:p>
        </p:txBody>
      </p:sp>
      <p:sp>
        <p:nvSpPr>
          <p:cNvPr id="14339" name="Rectangle 2"/>
          <p:cNvSpPr>
            <a:spLocks noGrp="1" noRot="1" noChangeAspect="1" noChangeArrowheads="1" noTextEdit="1"/>
          </p:cNvSpPr>
          <p:nvPr>
            <p:ph type="sldImg"/>
          </p:nvPr>
        </p:nvSpPr>
        <p:spPr>
          <a:xfrm>
            <a:off x="1131888" y="674688"/>
            <a:ext cx="4597400" cy="3448050"/>
          </a:xfrm>
          <a:ln/>
        </p:spPr>
      </p:sp>
      <p:sp>
        <p:nvSpPr>
          <p:cNvPr id="1434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759AD-375C-41E4-BFD8-E3435614F52D}" type="slidenum">
              <a:rPr lang="es-ES" altLang="es-MX" smtClean="0"/>
              <a:pPr>
                <a:spcBef>
                  <a:spcPct val="0"/>
                </a:spcBef>
              </a:pPr>
              <a:t>81</a:t>
            </a:fld>
            <a:endParaRPr lang="es-ES" altLang="es-MX"/>
          </a:p>
        </p:txBody>
      </p:sp>
      <p:sp>
        <p:nvSpPr>
          <p:cNvPr id="126979" name="Rectangle 2"/>
          <p:cNvSpPr>
            <a:spLocks noGrp="1" noRot="1" noChangeAspect="1" noChangeArrowheads="1" noTextEdit="1"/>
          </p:cNvSpPr>
          <p:nvPr>
            <p:ph type="sldImg"/>
          </p:nvPr>
        </p:nvSpPr>
        <p:spPr>
          <a:xfrm>
            <a:off x="1131888" y="674688"/>
            <a:ext cx="4597400" cy="3448050"/>
          </a:xfrm>
          <a:ln/>
        </p:spPr>
      </p:sp>
      <p:sp>
        <p:nvSpPr>
          <p:cNvPr id="12698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D883DE-D7E2-4DA3-A998-AA99EAD32060}" type="slidenum">
              <a:rPr lang="es-ES" altLang="es-MX" smtClean="0"/>
              <a:pPr>
                <a:spcBef>
                  <a:spcPct val="0"/>
                </a:spcBef>
              </a:pPr>
              <a:t>82</a:t>
            </a:fld>
            <a:endParaRPr lang="es-ES" altLang="es-MX"/>
          </a:p>
        </p:txBody>
      </p:sp>
      <p:sp>
        <p:nvSpPr>
          <p:cNvPr id="129027" name="Rectangle 2"/>
          <p:cNvSpPr>
            <a:spLocks noGrp="1" noRot="1" noChangeAspect="1" noChangeArrowheads="1" noTextEdit="1"/>
          </p:cNvSpPr>
          <p:nvPr>
            <p:ph type="sldImg"/>
          </p:nvPr>
        </p:nvSpPr>
        <p:spPr>
          <a:xfrm>
            <a:off x="1131888" y="674688"/>
            <a:ext cx="4597400" cy="3448050"/>
          </a:xfrm>
          <a:ln/>
        </p:spPr>
      </p:sp>
      <p:sp>
        <p:nvSpPr>
          <p:cNvPr id="12902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0AC6B9-F64B-47E9-94BF-08869D8011A8}" type="slidenum">
              <a:rPr lang="es-ES" altLang="es-MX" smtClean="0"/>
              <a:pPr>
                <a:spcBef>
                  <a:spcPct val="0"/>
                </a:spcBef>
              </a:pPr>
              <a:t>83</a:t>
            </a:fld>
            <a:endParaRPr lang="es-ES" altLang="es-MX"/>
          </a:p>
        </p:txBody>
      </p:sp>
      <p:sp>
        <p:nvSpPr>
          <p:cNvPr id="131075" name="Rectangle 2"/>
          <p:cNvSpPr>
            <a:spLocks noGrp="1" noRot="1" noChangeAspect="1" noChangeArrowheads="1" noTextEdit="1"/>
          </p:cNvSpPr>
          <p:nvPr>
            <p:ph type="sldImg"/>
          </p:nvPr>
        </p:nvSpPr>
        <p:spPr>
          <a:xfrm>
            <a:off x="1131888" y="674688"/>
            <a:ext cx="4597400" cy="3448050"/>
          </a:xfrm>
          <a:ln/>
        </p:spPr>
      </p:sp>
      <p:sp>
        <p:nvSpPr>
          <p:cNvPr id="13107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FCC214-51B2-4660-9A7B-B7AAE9CAFDE9}" type="slidenum">
              <a:rPr lang="es-ES" altLang="es-MX" smtClean="0"/>
              <a:pPr>
                <a:spcBef>
                  <a:spcPct val="0"/>
                </a:spcBef>
              </a:pPr>
              <a:t>84</a:t>
            </a:fld>
            <a:endParaRPr lang="es-ES" altLang="es-MX"/>
          </a:p>
        </p:txBody>
      </p:sp>
      <p:sp>
        <p:nvSpPr>
          <p:cNvPr id="133123" name="Rectangle 2"/>
          <p:cNvSpPr>
            <a:spLocks noGrp="1" noRot="1" noChangeAspect="1" noChangeArrowheads="1" noTextEdit="1"/>
          </p:cNvSpPr>
          <p:nvPr>
            <p:ph type="sldImg"/>
          </p:nvPr>
        </p:nvSpPr>
        <p:spPr>
          <a:xfrm>
            <a:off x="1131888" y="674688"/>
            <a:ext cx="4597400" cy="3448050"/>
          </a:xfrm>
          <a:ln/>
        </p:spPr>
      </p:sp>
      <p:sp>
        <p:nvSpPr>
          <p:cNvPr id="133124"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90CDD0-46FE-4464-A988-F17437174130}" type="slidenum">
              <a:rPr lang="es-ES" altLang="es-MX" smtClean="0"/>
              <a:pPr>
                <a:spcBef>
                  <a:spcPct val="0"/>
                </a:spcBef>
              </a:pPr>
              <a:t>87</a:t>
            </a:fld>
            <a:endParaRPr lang="es-ES" altLang="es-MX"/>
          </a:p>
        </p:txBody>
      </p:sp>
      <p:sp>
        <p:nvSpPr>
          <p:cNvPr id="135171" name="Rectangle 2"/>
          <p:cNvSpPr>
            <a:spLocks noGrp="1" noRot="1" noChangeAspect="1" noChangeArrowheads="1" noTextEdit="1"/>
          </p:cNvSpPr>
          <p:nvPr>
            <p:ph type="sldImg"/>
          </p:nvPr>
        </p:nvSpPr>
        <p:spPr>
          <a:xfrm>
            <a:off x="1131888" y="674688"/>
            <a:ext cx="4597400" cy="3448050"/>
          </a:xfrm>
          <a:ln/>
        </p:spPr>
      </p:sp>
      <p:sp>
        <p:nvSpPr>
          <p:cNvPr id="13517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E82AB7-B39D-4F07-9A06-A65B9F013E10}" type="slidenum">
              <a:rPr lang="es-ES" altLang="es-MX" smtClean="0"/>
              <a:pPr>
                <a:spcBef>
                  <a:spcPct val="0"/>
                </a:spcBef>
              </a:pPr>
              <a:t>88</a:t>
            </a:fld>
            <a:endParaRPr lang="es-ES" altLang="es-MX"/>
          </a:p>
        </p:txBody>
      </p:sp>
      <p:sp>
        <p:nvSpPr>
          <p:cNvPr id="137219" name="Rectangle 2"/>
          <p:cNvSpPr>
            <a:spLocks noGrp="1" noRot="1" noChangeAspect="1" noChangeArrowheads="1" noTextEdit="1"/>
          </p:cNvSpPr>
          <p:nvPr>
            <p:ph type="sldImg"/>
          </p:nvPr>
        </p:nvSpPr>
        <p:spPr>
          <a:xfrm>
            <a:off x="1144588" y="685800"/>
            <a:ext cx="4572000" cy="3429000"/>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0CABD9-981B-4AD2-A7B2-E11E617C4DA7}" type="slidenum">
              <a:rPr lang="es-ES" altLang="es-MX" smtClean="0"/>
              <a:pPr>
                <a:spcBef>
                  <a:spcPct val="0"/>
                </a:spcBef>
              </a:pPr>
              <a:t>90</a:t>
            </a:fld>
            <a:endParaRPr lang="es-ES" altLang="es-MX"/>
          </a:p>
        </p:txBody>
      </p:sp>
      <p:sp>
        <p:nvSpPr>
          <p:cNvPr id="140291" name="Rectangle 2"/>
          <p:cNvSpPr>
            <a:spLocks noGrp="1" noRot="1" noChangeAspect="1" noChangeArrowheads="1" noTextEdit="1"/>
          </p:cNvSpPr>
          <p:nvPr>
            <p:ph type="sldImg"/>
          </p:nvPr>
        </p:nvSpPr>
        <p:spPr>
          <a:xfrm>
            <a:off x="1130300" y="674688"/>
            <a:ext cx="4597400" cy="3448050"/>
          </a:xfrm>
          <a:ln/>
        </p:spPr>
      </p:sp>
      <p:sp>
        <p:nvSpPr>
          <p:cNvPr id="140292"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39E9FC9-3567-4D33-BD52-A9FAEB9003D2}" type="slidenum">
              <a:rPr lang="es-ES" altLang="es-MX"/>
              <a:pPr algn="r" eaLnBrk="1" hangingPunct="1">
                <a:spcBef>
                  <a:spcPct val="0"/>
                </a:spcBef>
              </a:pPr>
              <a:t>91</a:t>
            </a:fld>
            <a:endParaRPr lang="es-ES" altLang="es-MX"/>
          </a:p>
        </p:txBody>
      </p:sp>
      <p:sp>
        <p:nvSpPr>
          <p:cNvPr id="142339" name="Rectangle 2"/>
          <p:cNvSpPr>
            <a:spLocks noGrp="1" noRot="1" noChangeAspect="1" noChangeArrowheads="1" noTextEdit="1"/>
          </p:cNvSpPr>
          <p:nvPr>
            <p:ph type="sldImg"/>
          </p:nvPr>
        </p:nvSpPr>
        <p:spPr>
          <a:xfrm>
            <a:off x="1130300" y="674688"/>
            <a:ext cx="4597400" cy="3448050"/>
          </a:xfrm>
          <a:ln/>
        </p:spPr>
      </p:sp>
      <p:sp>
        <p:nvSpPr>
          <p:cNvPr id="14234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8C85008-8A1E-4F8D-B576-EB73FAD37F31}" type="slidenum">
              <a:rPr lang="es-ES" altLang="es-MX" smtClean="0"/>
              <a:pPr/>
              <a:t>92</a:t>
            </a:fld>
            <a:endParaRPr lang="es-ES" altLang="es-MX"/>
          </a:p>
        </p:txBody>
      </p:sp>
    </p:spTree>
    <p:extLst>
      <p:ext uri="{BB962C8B-B14F-4D97-AF65-F5344CB8AC3E}">
        <p14:creationId xmlns:p14="http://schemas.microsoft.com/office/powerpoint/2010/main" val="310906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CDE480-7291-4D33-8576-2F55E6B7E18D}" type="slidenum">
              <a:rPr lang="es-ES" altLang="es-MX" smtClean="0"/>
              <a:pPr>
                <a:spcBef>
                  <a:spcPct val="0"/>
                </a:spcBef>
              </a:pPr>
              <a:t>7</a:t>
            </a:fld>
            <a:endParaRPr lang="es-ES" altLang="es-MX"/>
          </a:p>
        </p:txBody>
      </p:sp>
      <p:sp>
        <p:nvSpPr>
          <p:cNvPr id="14339" name="Rectangle 2"/>
          <p:cNvSpPr>
            <a:spLocks noGrp="1" noRot="1" noChangeAspect="1" noChangeArrowheads="1" noTextEdit="1"/>
          </p:cNvSpPr>
          <p:nvPr>
            <p:ph type="sldImg"/>
          </p:nvPr>
        </p:nvSpPr>
        <p:spPr>
          <a:xfrm>
            <a:off x="1131888" y="674688"/>
            <a:ext cx="4597400" cy="3448050"/>
          </a:xfrm>
          <a:ln/>
        </p:spPr>
      </p:sp>
      <p:sp>
        <p:nvSpPr>
          <p:cNvPr id="14340"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extLst>
      <p:ext uri="{BB962C8B-B14F-4D97-AF65-F5344CB8AC3E}">
        <p14:creationId xmlns:p14="http://schemas.microsoft.com/office/powerpoint/2010/main" val="276126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520320-34BD-4B79-BA72-5A29C423E914}" type="slidenum">
              <a:rPr lang="es-ES" altLang="es-MX" smtClean="0"/>
              <a:pPr>
                <a:spcBef>
                  <a:spcPct val="0"/>
                </a:spcBef>
              </a:pPr>
              <a:t>8</a:t>
            </a:fld>
            <a:endParaRPr lang="es-ES" altLang="es-MX"/>
          </a:p>
        </p:txBody>
      </p:sp>
      <p:sp>
        <p:nvSpPr>
          <p:cNvPr id="16387" name="Rectangle 2"/>
          <p:cNvSpPr>
            <a:spLocks noGrp="1" noRot="1" noChangeAspect="1" noChangeArrowheads="1" noTextEdit="1"/>
          </p:cNvSpPr>
          <p:nvPr>
            <p:ph type="sldImg"/>
          </p:nvPr>
        </p:nvSpPr>
        <p:spPr>
          <a:xfrm>
            <a:off x="1131888" y="674688"/>
            <a:ext cx="4597400" cy="3448050"/>
          </a:xfrm>
          <a:ln/>
        </p:spPr>
      </p:sp>
      <p:sp>
        <p:nvSpPr>
          <p:cNvPr id="16388"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64C560-0C3D-4FEF-A8CE-FF3DC2159E7D}" type="slidenum">
              <a:rPr lang="es-ES" altLang="es-MX" smtClean="0"/>
              <a:pPr>
                <a:spcBef>
                  <a:spcPct val="0"/>
                </a:spcBef>
              </a:pPr>
              <a:t>9</a:t>
            </a:fld>
            <a:endParaRPr lang="es-ES" altLang="es-MX"/>
          </a:p>
        </p:txBody>
      </p:sp>
      <p:sp>
        <p:nvSpPr>
          <p:cNvPr id="18435" name="Rectangle 2"/>
          <p:cNvSpPr>
            <a:spLocks noGrp="1" noRot="1" noChangeAspect="1" noChangeArrowheads="1" noTextEdit="1"/>
          </p:cNvSpPr>
          <p:nvPr>
            <p:ph type="sldImg"/>
          </p:nvPr>
        </p:nvSpPr>
        <p:spPr>
          <a:xfrm>
            <a:off x="1131888" y="674688"/>
            <a:ext cx="4597400" cy="3448050"/>
          </a:xfrm>
          <a:ln/>
        </p:spPr>
      </p:sp>
      <p:sp>
        <p:nvSpPr>
          <p:cNvPr id="18436" name="Rectangle 3"/>
          <p:cNvSpPr>
            <a:spLocks noGrp="1" noChangeArrowheads="1"/>
          </p:cNvSpPr>
          <p:nvPr>
            <p:ph type="body" idx="1"/>
          </p:nvPr>
        </p:nvSpPr>
        <p:spPr>
          <a:xfrm>
            <a:off x="893763" y="4346575"/>
            <a:ext cx="50704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30 Rectángulo">
            <a:extLst>
              <a:ext uri="{FF2B5EF4-FFF2-40B4-BE49-F238E27FC236}">
                <a16:creationId xmlns:a16="http://schemas.microsoft.com/office/drawing/2014/main" id="{187C88F6-52C5-DE2E-A63D-FDD52706BD5E}"/>
              </a:ext>
            </a:extLst>
          </p:cNvPr>
          <p:cNvSpPr>
            <a:spLocks noChangeArrowheads="1"/>
          </p:cNvSpPr>
          <p:nvPr/>
        </p:nvSpPr>
        <p:spPr bwMode="auto">
          <a:xfrm>
            <a:off x="0" y="0"/>
            <a:ext cx="9144000" cy="6858000"/>
          </a:xfrm>
          <a:prstGeom prst="rect">
            <a:avLst/>
          </a:prstGeom>
          <a:solidFill>
            <a:srgbClr val="D5FFAB"/>
          </a:solidFill>
          <a:ln>
            <a:noFill/>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MX" sz="1400" b="1"/>
          </a:p>
        </p:txBody>
      </p:sp>
      <p:sp>
        <p:nvSpPr>
          <p:cNvPr id="5" name="1031 Forma">
            <a:extLst>
              <a:ext uri="{FF2B5EF4-FFF2-40B4-BE49-F238E27FC236}">
                <a16:creationId xmlns:a16="http://schemas.microsoft.com/office/drawing/2014/main" id="{28F20979-1D7E-DCB5-1B9E-E5EB118FBE53}"/>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2 Rectángulo">
            <a:extLst>
              <a:ext uri="{FF2B5EF4-FFF2-40B4-BE49-F238E27FC236}">
                <a16:creationId xmlns:a16="http://schemas.microsoft.com/office/drawing/2014/main" id="{4615D76C-86B5-F5B0-7CE5-53A2EA16A9FA}"/>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7" name="1033 Forma">
            <a:extLst>
              <a:ext uri="{FF2B5EF4-FFF2-40B4-BE49-F238E27FC236}">
                <a16:creationId xmlns:a16="http://schemas.microsoft.com/office/drawing/2014/main" id="{E31BDD4F-1D50-5516-89F7-9AE8C50E310D}"/>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8" name="1034 Rectángulo">
            <a:extLst>
              <a:ext uri="{FF2B5EF4-FFF2-40B4-BE49-F238E27FC236}">
                <a16:creationId xmlns:a16="http://schemas.microsoft.com/office/drawing/2014/main" id="{88B99761-7EDB-7D8E-EA92-0AA4D8BBE2DD}"/>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pic>
        <p:nvPicPr>
          <p:cNvPr id="9" name="1035 Rectángulo">
            <a:extLst>
              <a:ext uri="{FF2B5EF4-FFF2-40B4-BE49-F238E27FC236}">
                <a16:creationId xmlns:a16="http://schemas.microsoft.com/office/drawing/2014/main" id="{9CC3B162-E57E-F818-3760-05DABEDA363E}"/>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596188" y="398463"/>
            <a:ext cx="1449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Tree>
    <p:extLst>
      <p:ext uri="{BB962C8B-B14F-4D97-AF65-F5344CB8AC3E}">
        <p14:creationId xmlns:p14="http://schemas.microsoft.com/office/powerpoint/2010/main" val="58823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3_En blanco">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C47B2407-2362-42D7-71E0-5BA36FDBA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524"/>
            <a:ext cx="9144000" cy="6496375"/>
          </a:xfrm>
          <a:prstGeom prst="rect">
            <a:avLst/>
          </a:prstGeom>
        </p:spPr>
      </p:pic>
      <p:graphicFrame>
        <p:nvGraphicFramePr>
          <p:cNvPr id="7" name="Tabla 6">
            <a:extLst>
              <a:ext uri="{FF2B5EF4-FFF2-40B4-BE49-F238E27FC236}">
                <a16:creationId xmlns:a16="http://schemas.microsoft.com/office/drawing/2014/main" id="{48510BD3-4A32-EA18-6D1C-1DBCF669BFEC}"/>
              </a:ext>
            </a:extLst>
          </p:cNvPr>
          <p:cNvGraphicFramePr>
            <a:graphicFrameLocks noGrp="1"/>
          </p:cNvGraphicFramePr>
          <p:nvPr userDrawn="1">
            <p:extLst>
              <p:ext uri="{D42A27DB-BD31-4B8C-83A1-F6EECF244321}">
                <p14:modId xmlns:p14="http://schemas.microsoft.com/office/powerpoint/2010/main" val="4256989384"/>
              </p:ext>
            </p:extLst>
          </p:nvPr>
        </p:nvGraphicFramePr>
        <p:xfrm>
          <a:off x="7144" y="166525"/>
          <a:ext cx="9129713" cy="6515420"/>
        </p:xfrm>
        <a:graphic>
          <a:graphicData uri="http://schemas.openxmlformats.org/drawingml/2006/table">
            <a:tbl>
              <a:tblPr/>
              <a:tblGrid>
                <a:gridCol w="881063">
                  <a:extLst>
                    <a:ext uri="{9D8B030D-6E8A-4147-A177-3AD203B41FA5}">
                      <a16:colId xmlns:a16="http://schemas.microsoft.com/office/drawing/2014/main" val="3233305224"/>
                    </a:ext>
                  </a:extLst>
                </a:gridCol>
                <a:gridCol w="919162">
                  <a:extLst>
                    <a:ext uri="{9D8B030D-6E8A-4147-A177-3AD203B41FA5}">
                      <a16:colId xmlns:a16="http://schemas.microsoft.com/office/drawing/2014/main" val="17496363"/>
                    </a:ext>
                  </a:extLst>
                </a:gridCol>
                <a:gridCol w="912813">
                  <a:extLst>
                    <a:ext uri="{9D8B030D-6E8A-4147-A177-3AD203B41FA5}">
                      <a16:colId xmlns:a16="http://schemas.microsoft.com/office/drawing/2014/main" val="815838983"/>
                    </a:ext>
                  </a:extLst>
                </a:gridCol>
                <a:gridCol w="917575">
                  <a:extLst>
                    <a:ext uri="{9D8B030D-6E8A-4147-A177-3AD203B41FA5}">
                      <a16:colId xmlns:a16="http://schemas.microsoft.com/office/drawing/2014/main" val="3252968533"/>
                    </a:ext>
                  </a:extLst>
                </a:gridCol>
                <a:gridCol w="915987">
                  <a:extLst>
                    <a:ext uri="{9D8B030D-6E8A-4147-A177-3AD203B41FA5}">
                      <a16:colId xmlns:a16="http://schemas.microsoft.com/office/drawing/2014/main" val="3171150161"/>
                    </a:ext>
                  </a:extLst>
                </a:gridCol>
                <a:gridCol w="917575">
                  <a:extLst>
                    <a:ext uri="{9D8B030D-6E8A-4147-A177-3AD203B41FA5}">
                      <a16:colId xmlns:a16="http://schemas.microsoft.com/office/drawing/2014/main" val="2523371944"/>
                    </a:ext>
                  </a:extLst>
                </a:gridCol>
                <a:gridCol w="917575">
                  <a:extLst>
                    <a:ext uri="{9D8B030D-6E8A-4147-A177-3AD203B41FA5}">
                      <a16:colId xmlns:a16="http://schemas.microsoft.com/office/drawing/2014/main" val="1510372122"/>
                    </a:ext>
                  </a:extLst>
                </a:gridCol>
                <a:gridCol w="912813">
                  <a:extLst>
                    <a:ext uri="{9D8B030D-6E8A-4147-A177-3AD203B41FA5}">
                      <a16:colId xmlns:a16="http://schemas.microsoft.com/office/drawing/2014/main" val="2545244687"/>
                    </a:ext>
                  </a:extLst>
                </a:gridCol>
                <a:gridCol w="919162">
                  <a:extLst>
                    <a:ext uri="{9D8B030D-6E8A-4147-A177-3AD203B41FA5}">
                      <a16:colId xmlns:a16="http://schemas.microsoft.com/office/drawing/2014/main" val="643246209"/>
                    </a:ext>
                  </a:extLst>
                </a:gridCol>
                <a:gridCol w="915988">
                  <a:extLst>
                    <a:ext uri="{9D8B030D-6E8A-4147-A177-3AD203B41FA5}">
                      <a16:colId xmlns:a16="http://schemas.microsoft.com/office/drawing/2014/main" val="987572711"/>
                    </a:ext>
                  </a:extLst>
                </a:gridCol>
              </a:tblGrid>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982947987"/>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extLst>
                  <a:ext uri="{0D108BD9-81ED-4DB2-BD59-A6C34878D82A}">
                    <a16:rowId xmlns:a16="http://schemas.microsoft.com/office/drawing/2014/main" val="2562687401"/>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30196"/>
                      </a:srgbClr>
                    </a:solidFill>
                  </a:tcPr>
                </a:tc>
                <a:extLst>
                  <a:ext uri="{0D108BD9-81ED-4DB2-BD59-A6C34878D82A}">
                    <a16:rowId xmlns:a16="http://schemas.microsoft.com/office/drawing/2014/main" val="1047658538"/>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4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4021718451"/>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extLst>
                  <a:ext uri="{0D108BD9-81ED-4DB2-BD59-A6C34878D82A}">
                    <a16:rowId xmlns:a16="http://schemas.microsoft.com/office/drawing/2014/main" val="3563118443"/>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extLst>
                  <a:ext uri="{0D108BD9-81ED-4DB2-BD59-A6C34878D82A}">
                    <a16:rowId xmlns:a16="http://schemas.microsoft.com/office/drawing/2014/main" val="1817989732"/>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hMerge="1">
                  <a:txBody>
                    <a:bodyPr/>
                    <a:lstStyle/>
                    <a:p>
                      <a:endParaRPr lang="es-MX"/>
                    </a:p>
                  </a:txBody>
                  <a:tcPr/>
                </a:tc>
                <a:extLst>
                  <a:ext uri="{0D108BD9-81ED-4DB2-BD59-A6C34878D82A}">
                    <a16:rowId xmlns:a16="http://schemas.microsoft.com/office/drawing/2014/main" val="180721045"/>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2242264941"/>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extLst>
                  <a:ext uri="{0D108BD9-81ED-4DB2-BD59-A6C34878D82A}">
                    <a16:rowId xmlns:a16="http://schemas.microsoft.com/office/drawing/2014/main" val="1457215116"/>
                  </a:ext>
                </a:extLst>
              </a:tr>
              <a:tr h="651542">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4243842213"/>
                  </a:ext>
                </a:extLst>
              </a:tr>
            </a:tbl>
          </a:graphicData>
        </a:graphic>
      </p:graphicFrame>
      <p:sp>
        <p:nvSpPr>
          <p:cNvPr id="3" name="1031 Forma">
            <a:extLst>
              <a:ext uri="{FF2B5EF4-FFF2-40B4-BE49-F238E27FC236}">
                <a16:creationId xmlns:a16="http://schemas.microsoft.com/office/drawing/2014/main" id="{FD868869-6CF4-4FF3-BD3E-479F5DE53EB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1032 Rectángulo">
            <a:extLst>
              <a:ext uri="{FF2B5EF4-FFF2-40B4-BE49-F238E27FC236}">
                <a16:creationId xmlns:a16="http://schemas.microsoft.com/office/drawing/2014/main" id="{2381B387-EE9B-3A27-C62E-3CC2FC1A2F3D}"/>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5" name="1033 Forma">
            <a:extLst>
              <a:ext uri="{FF2B5EF4-FFF2-40B4-BE49-F238E27FC236}">
                <a16:creationId xmlns:a16="http://schemas.microsoft.com/office/drawing/2014/main" id="{597FFA47-72F6-1A6C-13E4-E437EE870514}"/>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4 Rectángulo">
            <a:extLst>
              <a:ext uri="{FF2B5EF4-FFF2-40B4-BE49-F238E27FC236}">
                <a16:creationId xmlns:a16="http://schemas.microsoft.com/office/drawing/2014/main" id="{037E4B8B-CC71-69C4-22FE-01E16EFF8DB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Sistemas Digitales</a:t>
            </a:r>
          </a:p>
          <a:p>
            <a:pPr eaLnBrk="1" hangingPunct="1">
              <a:defRPr/>
            </a:pPr>
            <a:r>
              <a:rPr lang="es-ES" altLang="es-MX" sz="1200" b="1" dirty="0">
                <a:solidFill>
                  <a:schemeClr val="bg1"/>
                </a:solidFill>
              </a:rPr>
              <a:t>Electrónica Digital I</a:t>
            </a:r>
          </a:p>
        </p:txBody>
      </p:sp>
      <p:sp>
        <p:nvSpPr>
          <p:cNvPr id="11" name="1034 Rectángulo">
            <a:extLst>
              <a:ext uri="{FF2B5EF4-FFF2-40B4-BE49-F238E27FC236}">
                <a16:creationId xmlns:a16="http://schemas.microsoft.com/office/drawing/2014/main" id="{5BCF693A-F652-352A-855F-BD516100DD98}"/>
              </a:ext>
            </a:extLst>
          </p:cNvPr>
          <p:cNvSpPr>
            <a:spLocks noChangeArrowheads="1"/>
          </p:cNvSpPr>
          <p:nvPr userDrawn="1"/>
        </p:nvSpPr>
        <p:spPr bwMode="auto">
          <a:xfrm>
            <a:off x="186582" y="6574695"/>
            <a:ext cx="2090637" cy="253916"/>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050" b="1" dirty="0">
                <a:solidFill>
                  <a:schemeClr val="bg1"/>
                </a:solidFill>
              </a:rPr>
              <a:t>M. C. Juan Angel Garza </a:t>
            </a:r>
            <a:r>
              <a:rPr lang="es-ES" altLang="es-MX" sz="1050" b="1" dirty="0" err="1">
                <a:solidFill>
                  <a:schemeClr val="bg1"/>
                </a:solidFill>
              </a:rPr>
              <a:t>Garza</a:t>
            </a:r>
            <a:endParaRPr lang="es-ES" altLang="es-MX" sz="1050" b="1" dirty="0">
              <a:solidFill>
                <a:schemeClr val="bg1"/>
              </a:solidFill>
            </a:endParaRPr>
          </a:p>
        </p:txBody>
      </p:sp>
    </p:spTree>
    <p:extLst>
      <p:ext uri="{BB962C8B-B14F-4D97-AF65-F5344CB8AC3E}">
        <p14:creationId xmlns:p14="http://schemas.microsoft.com/office/powerpoint/2010/main" val="337026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4_En blanco">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C47B2407-2362-42D7-71E0-5BA36FDBA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524"/>
            <a:ext cx="9144000" cy="6496375"/>
          </a:xfrm>
          <a:prstGeom prst="rect">
            <a:avLst/>
          </a:prstGeom>
        </p:spPr>
      </p:pic>
      <p:sp>
        <p:nvSpPr>
          <p:cNvPr id="3" name="1031 Forma">
            <a:extLst>
              <a:ext uri="{FF2B5EF4-FFF2-40B4-BE49-F238E27FC236}">
                <a16:creationId xmlns:a16="http://schemas.microsoft.com/office/drawing/2014/main" id="{FD868869-6CF4-4FF3-BD3E-479F5DE53EB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1032 Rectángulo">
            <a:extLst>
              <a:ext uri="{FF2B5EF4-FFF2-40B4-BE49-F238E27FC236}">
                <a16:creationId xmlns:a16="http://schemas.microsoft.com/office/drawing/2014/main" id="{2381B387-EE9B-3A27-C62E-3CC2FC1A2F3D}"/>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5" name="1033 Forma">
            <a:extLst>
              <a:ext uri="{FF2B5EF4-FFF2-40B4-BE49-F238E27FC236}">
                <a16:creationId xmlns:a16="http://schemas.microsoft.com/office/drawing/2014/main" id="{597FFA47-72F6-1A6C-13E4-E437EE870514}"/>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4 Rectángulo">
            <a:extLst>
              <a:ext uri="{FF2B5EF4-FFF2-40B4-BE49-F238E27FC236}">
                <a16:creationId xmlns:a16="http://schemas.microsoft.com/office/drawing/2014/main" id="{037E4B8B-CC71-69C4-22FE-01E16EFF8DB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Sistemas Digitales</a:t>
            </a:r>
          </a:p>
          <a:p>
            <a:pPr eaLnBrk="1" hangingPunct="1">
              <a:defRPr/>
            </a:pPr>
            <a:r>
              <a:rPr lang="es-ES" altLang="es-MX" sz="1200" b="1" dirty="0">
                <a:solidFill>
                  <a:schemeClr val="bg1"/>
                </a:solidFill>
              </a:rPr>
              <a:t>Electrónica Digital I</a:t>
            </a:r>
          </a:p>
        </p:txBody>
      </p:sp>
      <p:sp>
        <p:nvSpPr>
          <p:cNvPr id="11" name="1034 Rectángulo">
            <a:extLst>
              <a:ext uri="{FF2B5EF4-FFF2-40B4-BE49-F238E27FC236}">
                <a16:creationId xmlns:a16="http://schemas.microsoft.com/office/drawing/2014/main" id="{5BCF693A-F652-352A-855F-BD516100DD98}"/>
              </a:ext>
            </a:extLst>
          </p:cNvPr>
          <p:cNvSpPr>
            <a:spLocks noChangeArrowheads="1"/>
          </p:cNvSpPr>
          <p:nvPr userDrawn="1"/>
        </p:nvSpPr>
        <p:spPr bwMode="auto">
          <a:xfrm>
            <a:off x="186582" y="6574695"/>
            <a:ext cx="2090637" cy="253916"/>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050" b="1" dirty="0">
                <a:solidFill>
                  <a:schemeClr val="bg1"/>
                </a:solidFill>
              </a:rPr>
              <a:t>M. C. Juan Angel Garza </a:t>
            </a:r>
            <a:r>
              <a:rPr lang="es-ES" altLang="es-MX" sz="1050" b="1" dirty="0" err="1">
                <a:solidFill>
                  <a:schemeClr val="bg1"/>
                </a:solidFill>
              </a:rPr>
              <a:t>Garza</a:t>
            </a:r>
            <a:endParaRPr lang="es-ES" altLang="es-MX" sz="1050" b="1" dirty="0">
              <a:solidFill>
                <a:schemeClr val="bg1"/>
              </a:solidFill>
            </a:endParaRPr>
          </a:p>
        </p:txBody>
      </p:sp>
    </p:spTree>
    <p:extLst>
      <p:ext uri="{BB962C8B-B14F-4D97-AF65-F5344CB8AC3E}">
        <p14:creationId xmlns:p14="http://schemas.microsoft.com/office/powerpoint/2010/main" val="265864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030 Rectángulo">
            <a:extLst>
              <a:ext uri="{FF2B5EF4-FFF2-40B4-BE49-F238E27FC236}">
                <a16:creationId xmlns:a16="http://schemas.microsoft.com/office/drawing/2014/main" id="{1B50D9C8-768C-63D5-C36E-BAAD3BFBFB5A}"/>
              </a:ext>
            </a:extLst>
          </p:cNvPr>
          <p:cNvSpPr>
            <a:spLocks noChangeArrowheads="1"/>
          </p:cNvSpPr>
          <p:nvPr/>
        </p:nvSpPr>
        <p:spPr bwMode="auto">
          <a:xfrm>
            <a:off x="0" y="0"/>
            <a:ext cx="9144000" cy="6858000"/>
          </a:xfrm>
          <a:prstGeom prst="rect">
            <a:avLst/>
          </a:prstGeom>
          <a:solidFill>
            <a:srgbClr val="D5FFAB"/>
          </a:solidFill>
          <a:ln>
            <a:noFill/>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MX" sz="1400" b="1"/>
          </a:p>
        </p:txBody>
      </p:sp>
      <p:sp>
        <p:nvSpPr>
          <p:cNvPr id="6" name="1031 Forma">
            <a:extLst>
              <a:ext uri="{FF2B5EF4-FFF2-40B4-BE49-F238E27FC236}">
                <a16:creationId xmlns:a16="http://schemas.microsoft.com/office/drawing/2014/main" id="{B01DE10B-5659-9A48-4B76-CDEFE89689CB}"/>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 name="1032 Rectángulo">
            <a:extLst>
              <a:ext uri="{FF2B5EF4-FFF2-40B4-BE49-F238E27FC236}">
                <a16:creationId xmlns:a16="http://schemas.microsoft.com/office/drawing/2014/main" id="{1E41A859-1D4B-9D0E-7962-A3039EF1FE59}"/>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8" name="1033 Forma">
            <a:extLst>
              <a:ext uri="{FF2B5EF4-FFF2-40B4-BE49-F238E27FC236}">
                <a16:creationId xmlns:a16="http://schemas.microsoft.com/office/drawing/2014/main" id="{E94CAC62-B26B-3E07-0E5A-2494F0D9DB47}"/>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9" name="1034 Rectángulo">
            <a:extLst>
              <a:ext uri="{FF2B5EF4-FFF2-40B4-BE49-F238E27FC236}">
                <a16:creationId xmlns:a16="http://schemas.microsoft.com/office/drawing/2014/main" id="{4F38BBD6-7537-83C8-941D-391B940BB232}"/>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pic>
        <p:nvPicPr>
          <p:cNvPr id="10" name="1035 Rectángulo">
            <a:extLst>
              <a:ext uri="{FF2B5EF4-FFF2-40B4-BE49-F238E27FC236}">
                <a16:creationId xmlns:a16="http://schemas.microsoft.com/office/drawing/2014/main" id="{AEFB51A6-04B3-5A34-580B-6F97A48CBCB8}"/>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596188" y="398463"/>
            <a:ext cx="1449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5365 Forma">
            <a:extLst>
              <a:ext uri="{FF2B5EF4-FFF2-40B4-BE49-F238E27FC236}">
                <a16:creationId xmlns:a16="http://schemas.microsoft.com/office/drawing/2014/main" id="{7EBB71F5-E902-913E-48D8-CBC4D398C9DB}"/>
              </a:ext>
            </a:extLst>
          </p:cNvPr>
          <p:cNvSpPr txBox="1">
            <a:spLocks noGrp="1"/>
          </p:cNvSpPr>
          <p:nvPr userDrawn="1"/>
        </p:nvSpPr>
        <p:spPr bwMode="auto">
          <a:xfrm>
            <a:off x="5003800" y="6526213"/>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
              </a:spcAft>
              <a:defRPr/>
            </a:pPr>
            <a:fld id="{6403D51D-5E61-46BD-8ADC-A10BF0DB6CEC}" type="datetime8">
              <a:rPr lang="es-MX" altLang="es-MX" sz="1000" i="1" smtClean="0">
                <a:solidFill>
                  <a:schemeClr val="bg1"/>
                </a:solidFill>
              </a:rPr>
              <a:pPr eaLnBrk="1" hangingPunct="1">
                <a:spcAft>
                  <a:spcPct val="5000"/>
                </a:spcAft>
                <a:defRPr/>
              </a:pPr>
              <a:t>10/03/2025 06:50 a. m.</a:t>
            </a:fld>
            <a:endParaRPr lang="es-MX" altLang="es-MX" sz="1000" i="1">
              <a:solidFill>
                <a:schemeClr val="bg1"/>
              </a:solidFill>
            </a:endParaRPr>
          </a:p>
        </p:txBody>
      </p:sp>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Tree>
    <p:extLst>
      <p:ext uri="{BB962C8B-B14F-4D97-AF65-F5344CB8AC3E}">
        <p14:creationId xmlns:p14="http://schemas.microsoft.com/office/powerpoint/2010/main" val="143987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030 Rectángulo">
            <a:extLst>
              <a:ext uri="{FF2B5EF4-FFF2-40B4-BE49-F238E27FC236}">
                <a16:creationId xmlns:a16="http://schemas.microsoft.com/office/drawing/2014/main" id="{DEBF1F11-7BD0-4A10-61D8-134B601F25B0}"/>
              </a:ext>
            </a:extLst>
          </p:cNvPr>
          <p:cNvSpPr>
            <a:spLocks noChangeArrowheads="1"/>
          </p:cNvSpPr>
          <p:nvPr/>
        </p:nvSpPr>
        <p:spPr bwMode="auto">
          <a:xfrm>
            <a:off x="0" y="0"/>
            <a:ext cx="9144000" cy="6858000"/>
          </a:xfrm>
          <a:prstGeom prst="rect">
            <a:avLst/>
          </a:prstGeom>
          <a:solidFill>
            <a:srgbClr val="D5FFAB"/>
          </a:solidFill>
          <a:ln>
            <a:noFill/>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MX" sz="1400" b="1"/>
          </a:p>
        </p:txBody>
      </p:sp>
      <p:sp>
        <p:nvSpPr>
          <p:cNvPr id="6" name="1031 Forma">
            <a:extLst>
              <a:ext uri="{FF2B5EF4-FFF2-40B4-BE49-F238E27FC236}">
                <a16:creationId xmlns:a16="http://schemas.microsoft.com/office/drawing/2014/main" id="{3A42A6D1-BE8A-3A0F-AF1A-2ACE185B2F71}"/>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 name="1032 Rectángulo">
            <a:extLst>
              <a:ext uri="{FF2B5EF4-FFF2-40B4-BE49-F238E27FC236}">
                <a16:creationId xmlns:a16="http://schemas.microsoft.com/office/drawing/2014/main" id="{B383FF6D-D29E-A147-32DC-05272A1D42AB}"/>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8" name="1033 Forma">
            <a:extLst>
              <a:ext uri="{FF2B5EF4-FFF2-40B4-BE49-F238E27FC236}">
                <a16:creationId xmlns:a16="http://schemas.microsoft.com/office/drawing/2014/main" id="{B0777DFB-5013-9753-C8A0-EE1533672ED3}"/>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9" name="1034 Rectángulo">
            <a:extLst>
              <a:ext uri="{FF2B5EF4-FFF2-40B4-BE49-F238E27FC236}">
                <a16:creationId xmlns:a16="http://schemas.microsoft.com/office/drawing/2014/main" id="{3C811C0B-C963-9EBD-1B22-E2E66D3A26F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pic>
        <p:nvPicPr>
          <p:cNvPr id="10" name="1035 Rectángulo">
            <a:extLst>
              <a:ext uri="{FF2B5EF4-FFF2-40B4-BE49-F238E27FC236}">
                <a16:creationId xmlns:a16="http://schemas.microsoft.com/office/drawing/2014/main" id="{1D361310-488C-BA9F-0BBF-4DDC22B00295}"/>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596188" y="398463"/>
            <a:ext cx="1449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5365 Forma">
            <a:extLst>
              <a:ext uri="{FF2B5EF4-FFF2-40B4-BE49-F238E27FC236}">
                <a16:creationId xmlns:a16="http://schemas.microsoft.com/office/drawing/2014/main" id="{B556E585-7E0C-34C2-7A7A-F3A47A93E161}"/>
              </a:ext>
            </a:extLst>
          </p:cNvPr>
          <p:cNvSpPr txBox="1">
            <a:spLocks noGrp="1"/>
          </p:cNvSpPr>
          <p:nvPr userDrawn="1"/>
        </p:nvSpPr>
        <p:spPr bwMode="auto">
          <a:xfrm>
            <a:off x="5003800" y="6526213"/>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
              </a:spcAft>
              <a:defRPr/>
            </a:pPr>
            <a:fld id="{9D67A790-B347-4D83-BFE5-17F047847BAD}" type="datetime8">
              <a:rPr lang="es-MX" altLang="es-MX" sz="1000" i="1" smtClean="0">
                <a:solidFill>
                  <a:schemeClr val="bg1"/>
                </a:solidFill>
              </a:rPr>
              <a:pPr eaLnBrk="1" hangingPunct="1">
                <a:spcAft>
                  <a:spcPct val="5000"/>
                </a:spcAft>
                <a:defRPr/>
              </a:pPr>
              <a:t>10/03/2025 06:50 a. m.</a:t>
            </a:fld>
            <a:endParaRPr lang="es-MX" altLang="es-MX" sz="1000" i="1">
              <a:solidFill>
                <a:schemeClr val="bg1"/>
              </a:solidFill>
            </a:endParaRPr>
          </a:p>
        </p:txBody>
      </p:sp>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Tree>
    <p:extLst>
      <p:ext uri="{BB962C8B-B14F-4D97-AF65-F5344CB8AC3E}">
        <p14:creationId xmlns:p14="http://schemas.microsoft.com/office/powerpoint/2010/main" val="16383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ítulo y texto">
    <p:spTree>
      <p:nvGrpSpPr>
        <p:cNvPr id="1" name=""/>
        <p:cNvGrpSpPr/>
        <p:nvPr/>
      </p:nvGrpSpPr>
      <p:grpSpPr>
        <a:xfrm>
          <a:off x="0" y="0"/>
          <a:ext cx="0" cy="0"/>
          <a:chOff x="0" y="0"/>
          <a:chExt cx="0" cy="0"/>
        </a:xfrm>
      </p:grpSpPr>
      <p:graphicFrame>
        <p:nvGraphicFramePr>
          <p:cNvPr id="4" name="Group 184">
            <a:extLst>
              <a:ext uri="{FF2B5EF4-FFF2-40B4-BE49-F238E27FC236}">
                <a16:creationId xmlns:a16="http://schemas.microsoft.com/office/drawing/2014/main" id="{878855F6-3492-AD8A-8540-EFDC229BE9A3}"/>
              </a:ext>
            </a:extLst>
          </p:cNvPr>
          <p:cNvGraphicFramePr>
            <a:graphicFrameLocks noGrp="1"/>
          </p:cNvGraphicFramePr>
          <p:nvPr/>
        </p:nvGraphicFramePr>
        <p:xfrm>
          <a:off x="6350" y="44450"/>
          <a:ext cx="9129713" cy="6888160"/>
        </p:xfrm>
        <a:graphic>
          <a:graphicData uri="http://schemas.openxmlformats.org/drawingml/2006/table">
            <a:tbl>
              <a:tblPr/>
              <a:tblGrid>
                <a:gridCol w="881063">
                  <a:extLst>
                    <a:ext uri="{9D8B030D-6E8A-4147-A177-3AD203B41FA5}">
                      <a16:colId xmlns:a16="http://schemas.microsoft.com/office/drawing/2014/main" val="20000"/>
                    </a:ext>
                  </a:extLst>
                </a:gridCol>
                <a:gridCol w="919162">
                  <a:extLst>
                    <a:ext uri="{9D8B030D-6E8A-4147-A177-3AD203B41FA5}">
                      <a16:colId xmlns:a16="http://schemas.microsoft.com/office/drawing/2014/main" val="20001"/>
                    </a:ext>
                  </a:extLst>
                </a:gridCol>
                <a:gridCol w="912813">
                  <a:extLst>
                    <a:ext uri="{9D8B030D-6E8A-4147-A177-3AD203B41FA5}">
                      <a16:colId xmlns:a16="http://schemas.microsoft.com/office/drawing/2014/main" val="20002"/>
                    </a:ext>
                  </a:extLst>
                </a:gridCol>
                <a:gridCol w="917575">
                  <a:extLst>
                    <a:ext uri="{9D8B030D-6E8A-4147-A177-3AD203B41FA5}">
                      <a16:colId xmlns:a16="http://schemas.microsoft.com/office/drawing/2014/main" val="20003"/>
                    </a:ext>
                  </a:extLst>
                </a:gridCol>
                <a:gridCol w="915987">
                  <a:extLst>
                    <a:ext uri="{9D8B030D-6E8A-4147-A177-3AD203B41FA5}">
                      <a16:colId xmlns:a16="http://schemas.microsoft.com/office/drawing/2014/main" val="20004"/>
                    </a:ext>
                  </a:extLst>
                </a:gridCol>
                <a:gridCol w="917575">
                  <a:extLst>
                    <a:ext uri="{9D8B030D-6E8A-4147-A177-3AD203B41FA5}">
                      <a16:colId xmlns:a16="http://schemas.microsoft.com/office/drawing/2014/main" val="20005"/>
                    </a:ext>
                  </a:extLst>
                </a:gridCol>
                <a:gridCol w="917575">
                  <a:extLst>
                    <a:ext uri="{9D8B030D-6E8A-4147-A177-3AD203B41FA5}">
                      <a16:colId xmlns:a16="http://schemas.microsoft.com/office/drawing/2014/main" val="20006"/>
                    </a:ext>
                  </a:extLst>
                </a:gridCol>
                <a:gridCol w="912813">
                  <a:extLst>
                    <a:ext uri="{9D8B030D-6E8A-4147-A177-3AD203B41FA5}">
                      <a16:colId xmlns:a16="http://schemas.microsoft.com/office/drawing/2014/main" val="20007"/>
                    </a:ext>
                  </a:extLst>
                </a:gridCol>
                <a:gridCol w="919162">
                  <a:extLst>
                    <a:ext uri="{9D8B030D-6E8A-4147-A177-3AD203B41FA5}">
                      <a16:colId xmlns:a16="http://schemas.microsoft.com/office/drawing/2014/main" val="20008"/>
                    </a:ext>
                  </a:extLst>
                </a:gridCol>
                <a:gridCol w="915988">
                  <a:extLst>
                    <a:ext uri="{9D8B030D-6E8A-4147-A177-3AD203B41FA5}">
                      <a16:colId xmlns:a16="http://schemas.microsoft.com/office/drawing/2014/main" val="20009"/>
                    </a:ext>
                  </a:extLst>
                </a:gridCol>
              </a:tblGrid>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10000"/>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10001"/>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extLst>
                  <a:ext uri="{0D108BD9-81ED-4DB2-BD59-A6C34878D82A}">
                    <a16:rowId xmlns:a16="http://schemas.microsoft.com/office/drawing/2014/main" val="10002"/>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10003"/>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0004"/>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0005"/>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gridSpan="2">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hMerge="1">
                  <a:txBody>
                    <a:bodyPr/>
                    <a:lstStyle/>
                    <a:p>
                      <a:endParaRPr lang="es-MX"/>
                    </a:p>
                  </a:txBody>
                  <a:tcPr/>
                </a:tc>
                <a:extLst>
                  <a:ext uri="{0D108BD9-81ED-4DB2-BD59-A6C34878D82A}">
                    <a16:rowId xmlns:a16="http://schemas.microsoft.com/office/drawing/2014/main" val="10006"/>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10007"/>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10008"/>
                  </a:ext>
                </a:extLst>
              </a:tr>
              <a:tr h="688816">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pitchFamily="34" charset="0"/>
                      </a:endParaRPr>
                    </a:p>
                  </a:txBody>
                  <a:tcPr marT="45713" marB="45713"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10009"/>
                  </a:ext>
                </a:extLst>
              </a:tr>
            </a:tbl>
          </a:graphicData>
        </a:graphic>
      </p:graphicFrame>
      <p:sp>
        <p:nvSpPr>
          <p:cNvPr id="5" name="1031 Forma">
            <a:extLst>
              <a:ext uri="{FF2B5EF4-FFF2-40B4-BE49-F238E27FC236}">
                <a16:creationId xmlns:a16="http://schemas.microsoft.com/office/drawing/2014/main" id="{DD50C860-0E7A-E6FB-61F0-86F9A4FD8A2B}"/>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2 Rectángulo">
            <a:extLst>
              <a:ext uri="{FF2B5EF4-FFF2-40B4-BE49-F238E27FC236}">
                <a16:creationId xmlns:a16="http://schemas.microsoft.com/office/drawing/2014/main" id="{D9AF2640-98F4-36F2-FA0B-49C79403882A}"/>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7" name="1033 Forma">
            <a:extLst>
              <a:ext uri="{FF2B5EF4-FFF2-40B4-BE49-F238E27FC236}">
                <a16:creationId xmlns:a16="http://schemas.microsoft.com/office/drawing/2014/main" id="{CE09EFD1-1DDB-204F-19B0-15099CF9130A}"/>
              </a:ext>
            </a:extLst>
          </p:cNvPr>
          <p:cNvSpPr>
            <a:spLocks/>
          </p:cNvSpPr>
          <p:nvPr/>
        </p:nvSpPr>
        <p:spPr bwMode="auto">
          <a:xfrm rot="10800000">
            <a:off x="0" y="6519863"/>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8" name="1034 Rectángulo">
            <a:extLst>
              <a:ext uri="{FF2B5EF4-FFF2-40B4-BE49-F238E27FC236}">
                <a16:creationId xmlns:a16="http://schemas.microsoft.com/office/drawing/2014/main" id="{D9E472AB-B5B0-273D-7076-3755F3910294}"/>
              </a:ext>
            </a:extLst>
          </p:cNvPr>
          <p:cNvSpPr>
            <a:spLocks noChangeArrowheads="1"/>
          </p:cNvSpPr>
          <p:nvPr/>
        </p:nvSpPr>
        <p:spPr bwMode="auto">
          <a:xfrm>
            <a:off x="7543800" y="6524625"/>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sp>
        <p:nvSpPr>
          <p:cNvPr id="9" name="15365 Forma">
            <a:extLst>
              <a:ext uri="{FF2B5EF4-FFF2-40B4-BE49-F238E27FC236}">
                <a16:creationId xmlns:a16="http://schemas.microsoft.com/office/drawing/2014/main" id="{0CB396C5-2744-2C21-8F4A-A5EE3D9E6856}"/>
              </a:ext>
            </a:extLst>
          </p:cNvPr>
          <p:cNvSpPr txBox="1">
            <a:spLocks noGrp="1"/>
          </p:cNvSpPr>
          <p:nvPr userDrawn="1"/>
        </p:nvSpPr>
        <p:spPr bwMode="auto">
          <a:xfrm>
            <a:off x="5003800" y="6650038"/>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
              </a:spcAft>
              <a:defRPr/>
            </a:pPr>
            <a:fld id="{69637F97-7516-445F-A802-FAA151D76700}" type="datetime8">
              <a:rPr lang="es-MX" altLang="es-MX" sz="1000" i="1" smtClean="0">
                <a:solidFill>
                  <a:schemeClr val="bg1"/>
                </a:solidFill>
              </a:rPr>
              <a:pPr eaLnBrk="1" hangingPunct="1">
                <a:spcAft>
                  <a:spcPct val="5000"/>
                </a:spcAft>
                <a:defRPr/>
              </a:pPr>
              <a:t>10/03/2025 06:50 a. m.</a:t>
            </a:fld>
            <a:endParaRPr lang="es-MX" altLang="es-MX" sz="1000" i="1">
              <a:solidFill>
                <a:schemeClr val="bg1"/>
              </a:solidFill>
            </a:endParaRPr>
          </a:p>
        </p:txBody>
      </p:sp>
      <p:sp>
        <p:nvSpPr>
          <p:cNvPr id="10" name="1034 Rectángulo">
            <a:extLst>
              <a:ext uri="{FF2B5EF4-FFF2-40B4-BE49-F238E27FC236}">
                <a16:creationId xmlns:a16="http://schemas.microsoft.com/office/drawing/2014/main" id="{524D19F2-DF70-B466-33EA-8221783F7AD5}"/>
              </a:ext>
            </a:extLst>
          </p:cNvPr>
          <p:cNvSpPr>
            <a:spLocks noChangeArrowheads="1"/>
          </p:cNvSpPr>
          <p:nvPr userDrawn="1"/>
        </p:nvSpPr>
        <p:spPr bwMode="auto">
          <a:xfrm>
            <a:off x="1258888" y="6707188"/>
            <a:ext cx="2301875" cy="274637"/>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M.C. Juan Angel Garza Garza</a:t>
            </a:r>
          </a:p>
        </p:txBody>
      </p:sp>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01201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reserve="1">
  <p:cSld name="Título y tabla">
    <p:spTree>
      <p:nvGrpSpPr>
        <p:cNvPr id="1" name=""/>
        <p:cNvGrpSpPr/>
        <p:nvPr/>
      </p:nvGrpSpPr>
      <p:grpSpPr>
        <a:xfrm>
          <a:off x="0" y="0"/>
          <a:ext cx="0" cy="0"/>
          <a:chOff x="0" y="0"/>
          <a:chExt cx="0" cy="0"/>
        </a:xfrm>
      </p:grpSpPr>
      <p:sp>
        <p:nvSpPr>
          <p:cNvPr id="14" name="Hexágono 13">
            <a:extLst>
              <a:ext uri="{FF2B5EF4-FFF2-40B4-BE49-F238E27FC236}">
                <a16:creationId xmlns:a16="http://schemas.microsoft.com/office/drawing/2014/main" id="{3D3166AD-A868-D9FA-CE46-88EB971B5409}"/>
              </a:ext>
            </a:extLst>
          </p:cNvPr>
          <p:cNvSpPr/>
          <p:nvPr userDrawn="1"/>
        </p:nvSpPr>
        <p:spPr bwMode="auto">
          <a:xfrm>
            <a:off x="-227707" y="898041"/>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5" name="Hexágono 14">
            <a:extLst>
              <a:ext uri="{FF2B5EF4-FFF2-40B4-BE49-F238E27FC236}">
                <a16:creationId xmlns:a16="http://schemas.microsoft.com/office/drawing/2014/main" id="{99BB9712-B396-49D9-3AAC-798F8BAF9892}"/>
              </a:ext>
            </a:extLst>
          </p:cNvPr>
          <p:cNvSpPr/>
          <p:nvPr userDrawn="1"/>
        </p:nvSpPr>
        <p:spPr bwMode="auto">
          <a:xfrm>
            <a:off x="-227707" y="1812441"/>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6" name="Hexágono 15">
            <a:extLst>
              <a:ext uri="{FF2B5EF4-FFF2-40B4-BE49-F238E27FC236}">
                <a16:creationId xmlns:a16="http://schemas.microsoft.com/office/drawing/2014/main" id="{CAC9CE6D-2CBA-4D54-910F-D1C1A80A3140}"/>
              </a:ext>
            </a:extLst>
          </p:cNvPr>
          <p:cNvSpPr/>
          <p:nvPr userDrawn="1"/>
        </p:nvSpPr>
        <p:spPr bwMode="auto">
          <a:xfrm>
            <a:off x="-227707" y="2726841"/>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7" name="Hexágono 16">
            <a:extLst>
              <a:ext uri="{FF2B5EF4-FFF2-40B4-BE49-F238E27FC236}">
                <a16:creationId xmlns:a16="http://schemas.microsoft.com/office/drawing/2014/main" id="{0F8B9896-C9EE-3637-639F-A0545A14A1EB}"/>
              </a:ext>
            </a:extLst>
          </p:cNvPr>
          <p:cNvSpPr/>
          <p:nvPr userDrawn="1"/>
        </p:nvSpPr>
        <p:spPr bwMode="auto">
          <a:xfrm>
            <a:off x="-227707" y="3641241"/>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8" name="Hexágono 17">
            <a:extLst>
              <a:ext uri="{FF2B5EF4-FFF2-40B4-BE49-F238E27FC236}">
                <a16:creationId xmlns:a16="http://schemas.microsoft.com/office/drawing/2014/main" id="{7560F7F5-82F0-E67B-C5F0-6822C49017B2}"/>
              </a:ext>
            </a:extLst>
          </p:cNvPr>
          <p:cNvSpPr/>
          <p:nvPr userDrawn="1"/>
        </p:nvSpPr>
        <p:spPr bwMode="auto">
          <a:xfrm>
            <a:off x="-227707" y="-20823"/>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9" name="Hexágono 18">
            <a:extLst>
              <a:ext uri="{FF2B5EF4-FFF2-40B4-BE49-F238E27FC236}">
                <a16:creationId xmlns:a16="http://schemas.microsoft.com/office/drawing/2014/main" id="{5D567FFA-E2B6-CE18-60C0-199E8687C134}"/>
              </a:ext>
            </a:extLst>
          </p:cNvPr>
          <p:cNvSpPr/>
          <p:nvPr userDrawn="1"/>
        </p:nvSpPr>
        <p:spPr bwMode="auto">
          <a:xfrm>
            <a:off x="-227707" y="4555641"/>
            <a:ext cx="1060704" cy="914400"/>
          </a:xfrm>
          <a:prstGeom prst="hexagon">
            <a:avLst/>
          </a:prstGeom>
          <a:solidFill>
            <a:srgbClr val="66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20" name="Hexágono 19">
            <a:extLst>
              <a:ext uri="{FF2B5EF4-FFF2-40B4-BE49-F238E27FC236}">
                <a16:creationId xmlns:a16="http://schemas.microsoft.com/office/drawing/2014/main" id="{8221B210-65C7-FC81-E5E6-935030225F8E}"/>
              </a:ext>
            </a:extLst>
          </p:cNvPr>
          <p:cNvSpPr/>
          <p:nvPr userDrawn="1"/>
        </p:nvSpPr>
        <p:spPr bwMode="auto">
          <a:xfrm>
            <a:off x="-222582" y="5457593"/>
            <a:ext cx="1060704" cy="914400"/>
          </a:xfrm>
          <a:prstGeom prst="hexagon">
            <a:avLst/>
          </a:prstGeom>
          <a:solidFill>
            <a:srgbClr val="66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grpSp>
        <p:nvGrpSpPr>
          <p:cNvPr id="21" name="Grupo 20">
            <a:extLst>
              <a:ext uri="{FF2B5EF4-FFF2-40B4-BE49-F238E27FC236}">
                <a16:creationId xmlns:a16="http://schemas.microsoft.com/office/drawing/2014/main" id="{99E40240-7A66-DDDC-5578-A8BB7D0F60D2}"/>
              </a:ext>
            </a:extLst>
          </p:cNvPr>
          <p:cNvGrpSpPr/>
          <p:nvPr userDrawn="1"/>
        </p:nvGrpSpPr>
        <p:grpSpPr>
          <a:xfrm>
            <a:off x="564421" y="-434074"/>
            <a:ext cx="1067083" cy="7269797"/>
            <a:chOff x="577368" y="-434074"/>
            <a:chExt cx="1067083" cy="7269797"/>
          </a:xfrm>
        </p:grpSpPr>
        <p:sp>
          <p:nvSpPr>
            <p:cNvPr id="22" name="Hexágono 21">
              <a:extLst>
                <a:ext uri="{FF2B5EF4-FFF2-40B4-BE49-F238E27FC236}">
                  <a16:creationId xmlns:a16="http://schemas.microsoft.com/office/drawing/2014/main" id="{DB621CCF-B3FB-47EE-2466-4093C050293F}"/>
                </a:ext>
              </a:extLst>
            </p:cNvPr>
            <p:cNvSpPr/>
            <p:nvPr userDrawn="1"/>
          </p:nvSpPr>
          <p:spPr bwMode="auto">
            <a:xfrm>
              <a:off x="583747" y="-4340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23" name="Hexágono 22">
              <a:extLst>
                <a:ext uri="{FF2B5EF4-FFF2-40B4-BE49-F238E27FC236}">
                  <a16:creationId xmlns:a16="http://schemas.microsoft.com/office/drawing/2014/main" id="{6A932A80-7EC8-42AB-5878-2B54D1615E45}"/>
                </a:ext>
              </a:extLst>
            </p:cNvPr>
            <p:cNvSpPr/>
            <p:nvPr userDrawn="1"/>
          </p:nvSpPr>
          <p:spPr bwMode="auto">
            <a:xfrm>
              <a:off x="577368" y="13645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24" name="Hexágono 23">
              <a:extLst>
                <a:ext uri="{FF2B5EF4-FFF2-40B4-BE49-F238E27FC236}">
                  <a16:creationId xmlns:a16="http://schemas.microsoft.com/office/drawing/2014/main" id="{5D6BF6BB-3E12-819C-7856-F6F4934C154E}"/>
                </a:ext>
              </a:extLst>
            </p:cNvPr>
            <p:cNvSpPr/>
            <p:nvPr userDrawn="1"/>
          </p:nvSpPr>
          <p:spPr bwMode="auto">
            <a:xfrm>
              <a:off x="577368" y="22789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25" name="Hexágono 24">
              <a:extLst>
                <a:ext uri="{FF2B5EF4-FFF2-40B4-BE49-F238E27FC236}">
                  <a16:creationId xmlns:a16="http://schemas.microsoft.com/office/drawing/2014/main" id="{D6A0AFF2-667D-6A2F-E9C7-2E14D8B6570E}"/>
                </a:ext>
              </a:extLst>
            </p:cNvPr>
            <p:cNvSpPr/>
            <p:nvPr userDrawn="1"/>
          </p:nvSpPr>
          <p:spPr bwMode="auto">
            <a:xfrm>
              <a:off x="577368" y="3193329"/>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26" name="Hexágono 25">
              <a:extLst>
                <a:ext uri="{FF2B5EF4-FFF2-40B4-BE49-F238E27FC236}">
                  <a16:creationId xmlns:a16="http://schemas.microsoft.com/office/drawing/2014/main" id="{D098171E-D5D3-2CE8-D3B6-F8AA0A733990}"/>
                </a:ext>
              </a:extLst>
            </p:cNvPr>
            <p:cNvSpPr/>
            <p:nvPr userDrawn="1"/>
          </p:nvSpPr>
          <p:spPr bwMode="auto">
            <a:xfrm>
              <a:off x="577368" y="41077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27" name="Hexágono 26">
              <a:extLst>
                <a:ext uri="{FF2B5EF4-FFF2-40B4-BE49-F238E27FC236}">
                  <a16:creationId xmlns:a16="http://schemas.microsoft.com/office/drawing/2014/main" id="{C3CD4352-8862-719D-3BC8-49723BD07DFF}"/>
                </a:ext>
              </a:extLst>
            </p:cNvPr>
            <p:cNvSpPr/>
            <p:nvPr userDrawn="1"/>
          </p:nvSpPr>
          <p:spPr bwMode="auto">
            <a:xfrm>
              <a:off x="577368" y="445665"/>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28" name="Hexágono 27">
              <a:extLst>
                <a:ext uri="{FF2B5EF4-FFF2-40B4-BE49-F238E27FC236}">
                  <a16:creationId xmlns:a16="http://schemas.microsoft.com/office/drawing/2014/main" id="{E431A7CE-AF67-866F-70FD-25A4C211F1CA}"/>
                </a:ext>
              </a:extLst>
            </p:cNvPr>
            <p:cNvSpPr/>
            <p:nvPr userDrawn="1"/>
          </p:nvSpPr>
          <p:spPr bwMode="auto">
            <a:xfrm>
              <a:off x="577368" y="50221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29" name="Hexágono 28">
              <a:extLst>
                <a:ext uri="{FF2B5EF4-FFF2-40B4-BE49-F238E27FC236}">
                  <a16:creationId xmlns:a16="http://schemas.microsoft.com/office/drawing/2014/main" id="{2585922D-770A-8F3A-0FD4-3588EF0F326F}"/>
                </a:ext>
              </a:extLst>
            </p:cNvPr>
            <p:cNvSpPr/>
            <p:nvPr userDrawn="1"/>
          </p:nvSpPr>
          <p:spPr bwMode="auto">
            <a:xfrm>
              <a:off x="583747" y="5921323"/>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grpSp>
      <p:sp>
        <p:nvSpPr>
          <p:cNvPr id="30" name="Hexágono 29">
            <a:extLst>
              <a:ext uri="{FF2B5EF4-FFF2-40B4-BE49-F238E27FC236}">
                <a16:creationId xmlns:a16="http://schemas.microsoft.com/office/drawing/2014/main" id="{EE08A199-46EB-D2CF-2CBE-9FBF34BF3A87}"/>
              </a:ext>
            </a:extLst>
          </p:cNvPr>
          <p:cNvSpPr/>
          <p:nvPr userDrawn="1"/>
        </p:nvSpPr>
        <p:spPr bwMode="auto">
          <a:xfrm>
            <a:off x="-252033" y="6374582"/>
            <a:ext cx="1060704" cy="914400"/>
          </a:xfrm>
          <a:prstGeom prst="hexagon">
            <a:avLst/>
          </a:prstGeom>
          <a:solidFill>
            <a:srgbClr val="66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32" name="Hexágono 31">
            <a:extLst>
              <a:ext uri="{FF2B5EF4-FFF2-40B4-BE49-F238E27FC236}">
                <a16:creationId xmlns:a16="http://schemas.microsoft.com/office/drawing/2014/main" id="{2D7A3DD1-DC31-0E8F-4E81-3942682DCC59}"/>
              </a:ext>
            </a:extLst>
          </p:cNvPr>
          <p:cNvSpPr/>
          <p:nvPr userDrawn="1"/>
        </p:nvSpPr>
        <p:spPr bwMode="auto">
          <a:xfrm>
            <a:off x="583747" y="-4340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33" name="Hexágono 32">
            <a:extLst>
              <a:ext uri="{FF2B5EF4-FFF2-40B4-BE49-F238E27FC236}">
                <a16:creationId xmlns:a16="http://schemas.microsoft.com/office/drawing/2014/main" id="{94E5B85E-3038-62FA-DC22-511CD8B17451}"/>
              </a:ext>
            </a:extLst>
          </p:cNvPr>
          <p:cNvSpPr/>
          <p:nvPr userDrawn="1"/>
        </p:nvSpPr>
        <p:spPr bwMode="auto">
          <a:xfrm>
            <a:off x="577368" y="1364529"/>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34" name="Hexágono 33">
            <a:extLst>
              <a:ext uri="{FF2B5EF4-FFF2-40B4-BE49-F238E27FC236}">
                <a16:creationId xmlns:a16="http://schemas.microsoft.com/office/drawing/2014/main" id="{1C16D397-5698-6EAA-E322-CA1140056F3E}"/>
              </a:ext>
            </a:extLst>
          </p:cNvPr>
          <p:cNvSpPr/>
          <p:nvPr userDrawn="1"/>
        </p:nvSpPr>
        <p:spPr bwMode="auto">
          <a:xfrm>
            <a:off x="577368" y="22789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35" name="Hexágono 34">
            <a:extLst>
              <a:ext uri="{FF2B5EF4-FFF2-40B4-BE49-F238E27FC236}">
                <a16:creationId xmlns:a16="http://schemas.microsoft.com/office/drawing/2014/main" id="{503C0FF2-FB44-DEB8-A2A2-C59163404018}"/>
              </a:ext>
            </a:extLst>
          </p:cNvPr>
          <p:cNvSpPr/>
          <p:nvPr userDrawn="1"/>
        </p:nvSpPr>
        <p:spPr bwMode="auto">
          <a:xfrm>
            <a:off x="577368" y="3193329"/>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36" name="Hexágono 35">
            <a:extLst>
              <a:ext uri="{FF2B5EF4-FFF2-40B4-BE49-F238E27FC236}">
                <a16:creationId xmlns:a16="http://schemas.microsoft.com/office/drawing/2014/main" id="{FF7599AD-6F9A-B600-D008-FF583F9CD09D}"/>
              </a:ext>
            </a:extLst>
          </p:cNvPr>
          <p:cNvSpPr/>
          <p:nvPr userDrawn="1"/>
        </p:nvSpPr>
        <p:spPr bwMode="auto">
          <a:xfrm>
            <a:off x="577368" y="41077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37" name="Hexágono 36">
            <a:extLst>
              <a:ext uri="{FF2B5EF4-FFF2-40B4-BE49-F238E27FC236}">
                <a16:creationId xmlns:a16="http://schemas.microsoft.com/office/drawing/2014/main" id="{29658A72-B77E-2F48-B706-5092AB0B1685}"/>
              </a:ext>
            </a:extLst>
          </p:cNvPr>
          <p:cNvSpPr/>
          <p:nvPr userDrawn="1"/>
        </p:nvSpPr>
        <p:spPr bwMode="auto">
          <a:xfrm>
            <a:off x="577368" y="445665"/>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38" name="Hexágono 37">
            <a:extLst>
              <a:ext uri="{FF2B5EF4-FFF2-40B4-BE49-F238E27FC236}">
                <a16:creationId xmlns:a16="http://schemas.microsoft.com/office/drawing/2014/main" id="{C866E4DE-EF8F-BDF8-47E2-C0D7922F20E1}"/>
              </a:ext>
            </a:extLst>
          </p:cNvPr>
          <p:cNvSpPr/>
          <p:nvPr userDrawn="1"/>
        </p:nvSpPr>
        <p:spPr bwMode="auto">
          <a:xfrm>
            <a:off x="577368" y="50221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39" name="Hexágono 38">
            <a:extLst>
              <a:ext uri="{FF2B5EF4-FFF2-40B4-BE49-F238E27FC236}">
                <a16:creationId xmlns:a16="http://schemas.microsoft.com/office/drawing/2014/main" id="{1391DF98-0CD4-3728-FC5D-E13A845B76B3}"/>
              </a:ext>
            </a:extLst>
          </p:cNvPr>
          <p:cNvSpPr/>
          <p:nvPr userDrawn="1"/>
        </p:nvSpPr>
        <p:spPr bwMode="auto">
          <a:xfrm>
            <a:off x="583747" y="5921323"/>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41" name="Hexágono 40">
            <a:extLst>
              <a:ext uri="{FF2B5EF4-FFF2-40B4-BE49-F238E27FC236}">
                <a16:creationId xmlns:a16="http://schemas.microsoft.com/office/drawing/2014/main" id="{0981D5D5-A976-DF42-C90C-0DC4687487F0}"/>
              </a:ext>
            </a:extLst>
          </p:cNvPr>
          <p:cNvSpPr/>
          <p:nvPr userDrawn="1"/>
        </p:nvSpPr>
        <p:spPr bwMode="auto">
          <a:xfrm>
            <a:off x="1405071" y="22277"/>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42" name="Hexágono 41">
            <a:extLst>
              <a:ext uri="{FF2B5EF4-FFF2-40B4-BE49-F238E27FC236}">
                <a16:creationId xmlns:a16="http://schemas.microsoft.com/office/drawing/2014/main" id="{62C85EAD-3615-DB2E-1BAD-5C02C5DF004F}"/>
              </a:ext>
            </a:extLst>
          </p:cNvPr>
          <p:cNvSpPr/>
          <p:nvPr userDrawn="1"/>
        </p:nvSpPr>
        <p:spPr bwMode="auto">
          <a:xfrm>
            <a:off x="1398692" y="1820880"/>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43" name="Hexágono 42">
            <a:extLst>
              <a:ext uri="{FF2B5EF4-FFF2-40B4-BE49-F238E27FC236}">
                <a16:creationId xmlns:a16="http://schemas.microsoft.com/office/drawing/2014/main" id="{9D797973-F621-B7E5-B286-007855B80769}"/>
              </a:ext>
            </a:extLst>
          </p:cNvPr>
          <p:cNvSpPr/>
          <p:nvPr userDrawn="1"/>
        </p:nvSpPr>
        <p:spPr bwMode="auto">
          <a:xfrm>
            <a:off x="1398692" y="2735280"/>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44" name="Hexágono 43">
            <a:extLst>
              <a:ext uri="{FF2B5EF4-FFF2-40B4-BE49-F238E27FC236}">
                <a16:creationId xmlns:a16="http://schemas.microsoft.com/office/drawing/2014/main" id="{D492D39F-B0CE-0165-C66B-DF906D665209}"/>
              </a:ext>
            </a:extLst>
          </p:cNvPr>
          <p:cNvSpPr/>
          <p:nvPr userDrawn="1"/>
        </p:nvSpPr>
        <p:spPr bwMode="auto">
          <a:xfrm>
            <a:off x="1398692" y="3649680"/>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45" name="Hexágono 44">
            <a:extLst>
              <a:ext uri="{FF2B5EF4-FFF2-40B4-BE49-F238E27FC236}">
                <a16:creationId xmlns:a16="http://schemas.microsoft.com/office/drawing/2014/main" id="{6A274FE4-E3F0-D53E-28C7-CB0255720531}"/>
              </a:ext>
            </a:extLst>
          </p:cNvPr>
          <p:cNvSpPr/>
          <p:nvPr userDrawn="1"/>
        </p:nvSpPr>
        <p:spPr bwMode="auto">
          <a:xfrm>
            <a:off x="1398692" y="4564080"/>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46" name="Hexágono 45">
            <a:extLst>
              <a:ext uri="{FF2B5EF4-FFF2-40B4-BE49-F238E27FC236}">
                <a16:creationId xmlns:a16="http://schemas.microsoft.com/office/drawing/2014/main" id="{8DA87A07-84C5-638E-6397-5C4637FD3EED}"/>
              </a:ext>
            </a:extLst>
          </p:cNvPr>
          <p:cNvSpPr/>
          <p:nvPr userDrawn="1"/>
        </p:nvSpPr>
        <p:spPr bwMode="auto">
          <a:xfrm>
            <a:off x="1398692" y="902016"/>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47" name="Hexágono 46">
            <a:extLst>
              <a:ext uri="{FF2B5EF4-FFF2-40B4-BE49-F238E27FC236}">
                <a16:creationId xmlns:a16="http://schemas.microsoft.com/office/drawing/2014/main" id="{07E355C1-158A-F639-F3B0-F84AE5B6775F}"/>
              </a:ext>
            </a:extLst>
          </p:cNvPr>
          <p:cNvSpPr/>
          <p:nvPr userDrawn="1"/>
        </p:nvSpPr>
        <p:spPr bwMode="auto">
          <a:xfrm>
            <a:off x="1398692" y="5478480"/>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48" name="Hexágono 47">
            <a:extLst>
              <a:ext uri="{FF2B5EF4-FFF2-40B4-BE49-F238E27FC236}">
                <a16:creationId xmlns:a16="http://schemas.microsoft.com/office/drawing/2014/main" id="{BD6DAEA4-A8D7-D4E9-32B6-BCF67AA5BEF8}"/>
              </a:ext>
            </a:extLst>
          </p:cNvPr>
          <p:cNvSpPr/>
          <p:nvPr userDrawn="1"/>
        </p:nvSpPr>
        <p:spPr bwMode="auto">
          <a:xfrm>
            <a:off x="1405071" y="6377674"/>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grpSp>
        <p:nvGrpSpPr>
          <p:cNvPr id="49" name="Grupo 48">
            <a:extLst>
              <a:ext uri="{FF2B5EF4-FFF2-40B4-BE49-F238E27FC236}">
                <a16:creationId xmlns:a16="http://schemas.microsoft.com/office/drawing/2014/main" id="{9E069E49-D9B9-A5F8-FCB4-AB4D3BFF24FB}"/>
              </a:ext>
            </a:extLst>
          </p:cNvPr>
          <p:cNvGrpSpPr/>
          <p:nvPr userDrawn="1"/>
        </p:nvGrpSpPr>
        <p:grpSpPr>
          <a:xfrm>
            <a:off x="2227904" y="-425761"/>
            <a:ext cx="1067083" cy="7269797"/>
            <a:chOff x="577368" y="-434074"/>
            <a:chExt cx="1067083" cy="7269797"/>
          </a:xfrm>
        </p:grpSpPr>
        <p:sp>
          <p:nvSpPr>
            <p:cNvPr id="50" name="Hexágono 49">
              <a:extLst>
                <a:ext uri="{FF2B5EF4-FFF2-40B4-BE49-F238E27FC236}">
                  <a16:creationId xmlns:a16="http://schemas.microsoft.com/office/drawing/2014/main" id="{5007B59C-73C8-8850-477B-16B05BD0A1F7}"/>
                </a:ext>
              </a:extLst>
            </p:cNvPr>
            <p:cNvSpPr/>
            <p:nvPr userDrawn="1"/>
          </p:nvSpPr>
          <p:spPr bwMode="auto">
            <a:xfrm>
              <a:off x="583747" y="-4340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51" name="Hexágono 50">
              <a:extLst>
                <a:ext uri="{FF2B5EF4-FFF2-40B4-BE49-F238E27FC236}">
                  <a16:creationId xmlns:a16="http://schemas.microsoft.com/office/drawing/2014/main" id="{B859CB31-3F77-58FF-4DDE-5E75B4FF7CB2}"/>
                </a:ext>
              </a:extLst>
            </p:cNvPr>
            <p:cNvSpPr/>
            <p:nvPr userDrawn="1"/>
          </p:nvSpPr>
          <p:spPr bwMode="auto">
            <a:xfrm>
              <a:off x="577368" y="13645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52" name="Hexágono 51">
              <a:extLst>
                <a:ext uri="{FF2B5EF4-FFF2-40B4-BE49-F238E27FC236}">
                  <a16:creationId xmlns:a16="http://schemas.microsoft.com/office/drawing/2014/main" id="{E96B013D-A249-4523-1B84-96F511B3CA11}"/>
                </a:ext>
              </a:extLst>
            </p:cNvPr>
            <p:cNvSpPr/>
            <p:nvPr userDrawn="1"/>
          </p:nvSpPr>
          <p:spPr bwMode="auto">
            <a:xfrm>
              <a:off x="577368" y="22789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53" name="Hexágono 52">
              <a:extLst>
                <a:ext uri="{FF2B5EF4-FFF2-40B4-BE49-F238E27FC236}">
                  <a16:creationId xmlns:a16="http://schemas.microsoft.com/office/drawing/2014/main" id="{95944F09-D24F-C9C1-3A2C-3FCD7283DB1C}"/>
                </a:ext>
              </a:extLst>
            </p:cNvPr>
            <p:cNvSpPr/>
            <p:nvPr userDrawn="1"/>
          </p:nvSpPr>
          <p:spPr bwMode="auto">
            <a:xfrm>
              <a:off x="577368" y="3193329"/>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54" name="Hexágono 53">
              <a:extLst>
                <a:ext uri="{FF2B5EF4-FFF2-40B4-BE49-F238E27FC236}">
                  <a16:creationId xmlns:a16="http://schemas.microsoft.com/office/drawing/2014/main" id="{79037CD0-B808-FA47-96C2-48F185B5BDE0}"/>
                </a:ext>
              </a:extLst>
            </p:cNvPr>
            <p:cNvSpPr/>
            <p:nvPr userDrawn="1"/>
          </p:nvSpPr>
          <p:spPr bwMode="auto">
            <a:xfrm>
              <a:off x="577368" y="41077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55" name="Hexágono 54">
              <a:extLst>
                <a:ext uri="{FF2B5EF4-FFF2-40B4-BE49-F238E27FC236}">
                  <a16:creationId xmlns:a16="http://schemas.microsoft.com/office/drawing/2014/main" id="{B96ED107-9D47-CB2B-F4C9-EC16D6F2402F}"/>
                </a:ext>
              </a:extLst>
            </p:cNvPr>
            <p:cNvSpPr/>
            <p:nvPr userDrawn="1"/>
          </p:nvSpPr>
          <p:spPr bwMode="auto">
            <a:xfrm>
              <a:off x="577368" y="445665"/>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56" name="Hexágono 55">
              <a:extLst>
                <a:ext uri="{FF2B5EF4-FFF2-40B4-BE49-F238E27FC236}">
                  <a16:creationId xmlns:a16="http://schemas.microsoft.com/office/drawing/2014/main" id="{CC6182E9-317E-68FB-3538-A41EDA1DBC66}"/>
                </a:ext>
              </a:extLst>
            </p:cNvPr>
            <p:cNvSpPr/>
            <p:nvPr userDrawn="1"/>
          </p:nvSpPr>
          <p:spPr bwMode="auto">
            <a:xfrm>
              <a:off x="577368" y="50221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57" name="Hexágono 56">
              <a:extLst>
                <a:ext uri="{FF2B5EF4-FFF2-40B4-BE49-F238E27FC236}">
                  <a16:creationId xmlns:a16="http://schemas.microsoft.com/office/drawing/2014/main" id="{06D60767-B9CD-81E6-1E10-100F987C3392}"/>
                </a:ext>
              </a:extLst>
            </p:cNvPr>
            <p:cNvSpPr/>
            <p:nvPr userDrawn="1"/>
          </p:nvSpPr>
          <p:spPr bwMode="auto">
            <a:xfrm>
              <a:off x="583747" y="5921323"/>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grpSp>
      <p:sp>
        <p:nvSpPr>
          <p:cNvPr id="59" name="Hexágono 58">
            <a:extLst>
              <a:ext uri="{FF2B5EF4-FFF2-40B4-BE49-F238E27FC236}">
                <a16:creationId xmlns:a16="http://schemas.microsoft.com/office/drawing/2014/main" id="{7AD53667-18AB-2997-0F01-0FDA52D93CC6}"/>
              </a:ext>
            </a:extLst>
          </p:cNvPr>
          <p:cNvSpPr/>
          <p:nvPr userDrawn="1"/>
        </p:nvSpPr>
        <p:spPr bwMode="auto">
          <a:xfrm>
            <a:off x="3049122" y="41067"/>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60" name="Hexágono 59">
            <a:extLst>
              <a:ext uri="{FF2B5EF4-FFF2-40B4-BE49-F238E27FC236}">
                <a16:creationId xmlns:a16="http://schemas.microsoft.com/office/drawing/2014/main" id="{179E1706-B516-8F8F-C7D5-F69AC4201640}"/>
              </a:ext>
            </a:extLst>
          </p:cNvPr>
          <p:cNvSpPr/>
          <p:nvPr userDrawn="1"/>
        </p:nvSpPr>
        <p:spPr bwMode="auto">
          <a:xfrm>
            <a:off x="3042743" y="1839670"/>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61" name="Hexágono 60">
            <a:extLst>
              <a:ext uri="{FF2B5EF4-FFF2-40B4-BE49-F238E27FC236}">
                <a16:creationId xmlns:a16="http://schemas.microsoft.com/office/drawing/2014/main" id="{D5C51D6E-1018-B878-B103-D7999DAB84F1}"/>
              </a:ext>
            </a:extLst>
          </p:cNvPr>
          <p:cNvSpPr/>
          <p:nvPr userDrawn="1"/>
        </p:nvSpPr>
        <p:spPr bwMode="auto">
          <a:xfrm>
            <a:off x="3042743" y="2754070"/>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62" name="Hexágono 61">
            <a:extLst>
              <a:ext uri="{FF2B5EF4-FFF2-40B4-BE49-F238E27FC236}">
                <a16:creationId xmlns:a16="http://schemas.microsoft.com/office/drawing/2014/main" id="{4D001839-FD9D-1F43-F7C5-01A7F09B1C2D}"/>
              </a:ext>
            </a:extLst>
          </p:cNvPr>
          <p:cNvSpPr/>
          <p:nvPr userDrawn="1"/>
        </p:nvSpPr>
        <p:spPr bwMode="auto">
          <a:xfrm>
            <a:off x="3042743" y="3668470"/>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63" name="Hexágono 62">
            <a:extLst>
              <a:ext uri="{FF2B5EF4-FFF2-40B4-BE49-F238E27FC236}">
                <a16:creationId xmlns:a16="http://schemas.microsoft.com/office/drawing/2014/main" id="{319751B7-E122-37EA-01AF-569A36BEF6AE}"/>
              </a:ext>
            </a:extLst>
          </p:cNvPr>
          <p:cNvSpPr/>
          <p:nvPr userDrawn="1"/>
        </p:nvSpPr>
        <p:spPr bwMode="auto">
          <a:xfrm>
            <a:off x="3042743" y="4582870"/>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64" name="Hexágono 63">
            <a:extLst>
              <a:ext uri="{FF2B5EF4-FFF2-40B4-BE49-F238E27FC236}">
                <a16:creationId xmlns:a16="http://schemas.microsoft.com/office/drawing/2014/main" id="{2B0364A0-CAF6-654D-0AF8-640843B14808}"/>
              </a:ext>
            </a:extLst>
          </p:cNvPr>
          <p:cNvSpPr/>
          <p:nvPr userDrawn="1"/>
        </p:nvSpPr>
        <p:spPr bwMode="auto">
          <a:xfrm>
            <a:off x="3042743" y="920806"/>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65" name="Hexágono 64">
            <a:extLst>
              <a:ext uri="{FF2B5EF4-FFF2-40B4-BE49-F238E27FC236}">
                <a16:creationId xmlns:a16="http://schemas.microsoft.com/office/drawing/2014/main" id="{D26496B9-C551-60BC-0976-6EF5A69EA805}"/>
              </a:ext>
            </a:extLst>
          </p:cNvPr>
          <p:cNvSpPr/>
          <p:nvPr userDrawn="1"/>
        </p:nvSpPr>
        <p:spPr bwMode="auto">
          <a:xfrm>
            <a:off x="3042743" y="5497270"/>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66" name="Hexágono 65">
            <a:extLst>
              <a:ext uri="{FF2B5EF4-FFF2-40B4-BE49-F238E27FC236}">
                <a16:creationId xmlns:a16="http://schemas.microsoft.com/office/drawing/2014/main" id="{FB89F684-6BD6-7F85-2BF1-BD72B2BBC735}"/>
              </a:ext>
            </a:extLst>
          </p:cNvPr>
          <p:cNvSpPr/>
          <p:nvPr userDrawn="1"/>
        </p:nvSpPr>
        <p:spPr bwMode="auto">
          <a:xfrm>
            <a:off x="3049122" y="6396464"/>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68" name="Hexágono 67">
            <a:extLst>
              <a:ext uri="{FF2B5EF4-FFF2-40B4-BE49-F238E27FC236}">
                <a16:creationId xmlns:a16="http://schemas.microsoft.com/office/drawing/2014/main" id="{B0D085AF-02B2-5E19-7972-F4BB24FA0359}"/>
              </a:ext>
            </a:extLst>
          </p:cNvPr>
          <p:cNvSpPr/>
          <p:nvPr userDrawn="1"/>
        </p:nvSpPr>
        <p:spPr bwMode="auto">
          <a:xfrm>
            <a:off x="3877038" y="-391930"/>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69" name="Hexágono 68">
            <a:extLst>
              <a:ext uri="{FF2B5EF4-FFF2-40B4-BE49-F238E27FC236}">
                <a16:creationId xmlns:a16="http://schemas.microsoft.com/office/drawing/2014/main" id="{707CF2BD-323D-5179-4FFC-449B337AFDFF}"/>
              </a:ext>
            </a:extLst>
          </p:cNvPr>
          <p:cNvSpPr/>
          <p:nvPr userDrawn="1"/>
        </p:nvSpPr>
        <p:spPr bwMode="auto">
          <a:xfrm>
            <a:off x="3870659" y="1406673"/>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70" name="Hexágono 69">
            <a:extLst>
              <a:ext uri="{FF2B5EF4-FFF2-40B4-BE49-F238E27FC236}">
                <a16:creationId xmlns:a16="http://schemas.microsoft.com/office/drawing/2014/main" id="{DB976883-6BB9-D6A6-C224-6E21D06A249A}"/>
              </a:ext>
            </a:extLst>
          </p:cNvPr>
          <p:cNvSpPr/>
          <p:nvPr userDrawn="1"/>
        </p:nvSpPr>
        <p:spPr bwMode="auto">
          <a:xfrm>
            <a:off x="3870659" y="2321073"/>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71" name="Hexágono 70">
            <a:extLst>
              <a:ext uri="{FF2B5EF4-FFF2-40B4-BE49-F238E27FC236}">
                <a16:creationId xmlns:a16="http://schemas.microsoft.com/office/drawing/2014/main" id="{D7E46F70-8AEF-D8F6-A55F-DC5720859F73}"/>
              </a:ext>
            </a:extLst>
          </p:cNvPr>
          <p:cNvSpPr/>
          <p:nvPr userDrawn="1"/>
        </p:nvSpPr>
        <p:spPr bwMode="auto">
          <a:xfrm>
            <a:off x="3870659" y="3235473"/>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72" name="Hexágono 71">
            <a:extLst>
              <a:ext uri="{FF2B5EF4-FFF2-40B4-BE49-F238E27FC236}">
                <a16:creationId xmlns:a16="http://schemas.microsoft.com/office/drawing/2014/main" id="{46920522-B815-47FC-E3AB-C6C298E03D17}"/>
              </a:ext>
            </a:extLst>
          </p:cNvPr>
          <p:cNvSpPr/>
          <p:nvPr userDrawn="1"/>
        </p:nvSpPr>
        <p:spPr bwMode="auto">
          <a:xfrm>
            <a:off x="3870659" y="4149873"/>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73" name="Hexágono 72">
            <a:extLst>
              <a:ext uri="{FF2B5EF4-FFF2-40B4-BE49-F238E27FC236}">
                <a16:creationId xmlns:a16="http://schemas.microsoft.com/office/drawing/2014/main" id="{F7FEEE72-B187-7BF2-1705-F3590EB2ED4D}"/>
              </a:ext>
            </a:extLst>
          </p:cNvPr>
          <p:cNvSpPr/>
          <p:nvPr userDrawn="1"/>
        </p:nvSpPr>
        <p:spPr bwMode="auto">
          <a:xfrm>
            <a:off x="3870659" y="48780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74" name="Hexágono 73">
            <a:extLst>
              <a:ext uri="{FF2B5EF4-FFF2-40B4-BE49-F238E27FC236}">
                <a16:creationId xmlns:a16="http://schemas.microsoft.com/office/drawing/2014/main" id="{F748DCA1-CC9D-3287-C42B-E3563B975910}"/>
              </a:ext>
            </a:extLst>
          </p:cNvPr>
          <p:cNvSpPr/>
          <p:nvPr userDrawn="1"/>
        </p:nvSpPr>
        <p:spPr bwMode="auto">
          <a:xfrm>
            <a:off x="3870659" y="5064273"/>
            <a:ext cx="1060704" cy="914400"/>
          </a:xfrm>
          <a:prstGeom prst="hexagon">
            <a:avLst/>
          </a:prstGeom>
          <a:solidFill>
            <a:srgbClr val="66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75" name="Hexágono 74">
            <a:extLst>
              <a:ext uri="{FF2B5EF4-FFF2-40B4-BE49-F238E27FC236}">
                <a16:creationId xmlns:a16="http://schemas.microsoft.com/office/drawing/2014/main" id="{BDDD67B5-BF12-2ED5-8C18-6278FE848796}"/>
              </a:ext>
            </a:extLst>
          </p:cNvPr>
          <p:cNvSpPr/>
          <p:nvPr userDrawn="1"/>
        </p:nvSpPr>
        <p:spPr bwMode="auto">
          <a:xfrm>
            <a:off x="3877038" y="5963467"/>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77" name="Hexágono 76">
            <a:extLst>
              <a:ext uri="{FF2B5EF4-FFF2-40B4-BE49-F238E27FC236}">
                <a16:creationId xmlns:a16="http://schemas.microsoft.com/office/drawing/2014/main" id="{FE5671B2-45EA-36EE-8CD7-2720B2AD3648}"/>
              </a:ext>
            </a:extLst>
          </p:cNvPr>
          <p:cNvSpPr/>
          <p:nvPr userDrawn="1"/>
        </p:nvSpPr>
        <p:spPr bwMode="auto">
          <a:xfrm>
            <a:off x="4698256" y="4388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78" name="Hexágono 77">
            <a:extLst>
              <a:ext uri="{FF2B5EF4-FFF2-40B4-BE49-F238E27FC236}">
                <a16:creationId xmlns:a16="http://schemas.microsoft.com/office/drawing/2014/main" id="{4256660E-2CA0-1451-61F3-5E41C010988F}"/>
              </a:ext>
            </a:extLst>
          </p:cNvPr>
          <p:cNvSpPr/>
          <p:nvPr userDrawn="1"/>
        </p:nvSpPr>
        <p:spPr bwMode="auto">
          <a:xfrm>
            <a:off x="4691877" y="1842492"/>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79" name="Hexágono 78">
            <a:extLst>
              <a:ext uri="{FF2B5EF4-FFF2-40B4-BE49-F238E27FC236}">
                <a16:creationId xmlns:a16="http://schemas.microsoft.com/office/drawing/2014/main" id="{6130CF86-097E-DF82-7A10-2AF2D62105DE}"/>
              </a:ext>
            </a:extLst>
          </p:cNvPr>
          <p:cNvSpPr/>
          <p:nvPr userDrawn="1"/>
        </p:nvSpPr>
        <p:spPr bwMode="auto">
          <a:xfrm>
            <a:off x="4691877" y="2756892"/>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80" name="Hexágono 79">
            <a:extLst>
              <a:ext uri="{FF2B5EF4-FFF2-40B4-BE49-F238E27FC236}">
                <a16:creationId xmlns:a16="http://schemas.microsoft.com/office/drawing/2014/main" id="{16DCAE67-1F1C-4D49-4E1C-B78CDCDC01A8}"/>
              </a:ext>
            </a:extLst>
          </p:cNvPr>
          <p:cNvSpPr/>
          <p:nvPr userDrawn="1"/>
        </p:nvSpPr>
        <p:spPr bwMode="auto">
          <a:xfrm>
            <a:off x="4691877" y="3671292"/>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81" name="Hexágono 80">
            <a:extLst>
              <a:ext uri="{FF2B5EF4-FFF2-40B4-BE49-F238E27FC236}">
                <a16:creationId xmlns:a16="http://schemas.microsoft.com/office/drawing/2014/main" id="{003C1617-AF31-5643-DA4A-00DB3008A97C}"/>
              </a:ext>
            </a:extLst>
          </p:cNvPr>
          <p:cNvSpPr/>
          <p:nvPr userDrawn="1"/>
        </p:nvSpPr>
        <p:spPr bwMode="auto">
          <a:xfrm>
            <a:off x="4691877" y="4585692"/>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82" name="Hexágono 81">
            <a:extLst>
              <a:ext uri="{FF2B5EF4-FFF2-40B4-BE49-F238E27FC236}">
                <a16:creationId xmlns:a16="http://schemas.microsoft.com/office/drawing/2014/main" id="{837A6FF8-DA2C-DFAF-F1C6-AF98FFAACD11}"/>
              </a:ext>
            </a:extLst>
          </p:cNvPr>
          <p:cNvSpPr/>
          <p:nvPr userDrawn="1"/>
        </p:nvSpPr>
        <p:spPr bwMode="auto">
          <a:xfrm>
            <a:off x="4691877" y="923628"/>
            <a:ext cx="1060704" cy="914400"/>
          </a:xfrm>
          <a:prstGeom prst="hexagon">
            <a:avLst/>
          </a:prstGeom>
          <a:solidFill>
            <a:srgbClr val="66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83" name="Hexágono 82">
            <a:extLst>
              <a:ext uri="{FF2B5EF4-FFF2-40B4-BE49-F238E27FC236}">
                <a16:creationId xmlns:a16="http://schemas.microsoft.com/office/drawing/2014/main" id="{0EC18880-5E7E-FD0D-8738-10783E985C11}"/>
              </a:ext>
            </a:extLst>
          </p:cNvPr>
          <p:cNvSpPr/>
          <p:nvPr userDrawn="1"/>
        </p:nvSpPr>
        <p:spPr bwMode="auto">
          <a:xfrm>
            <a:off x="4691877" y="5500092"/>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84" name="Hexágono 83">
            <a:extLst>
              <a:ext uri="{FF2B5EF4-FFF2-40B4-BE49-F238E27FC236}">
                <a16:creationId xmlns:a16="http://schemas.microsoft.com/office/drawing/2014/main" id="{14B98990-7D08-7400-C8A8-68E72E194761}"/>
              </a:ext>
            </a:extLst>
          </p:cNvPr>
          <p:cNvSpPr/>
          <p:nvPr userDrawn="1"/>
        </p:nvSpPr>
        <p:spPr bwMode="auto">
          <a:xfrm>
            <a:off x="4698256" y="6399286"/>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86" name="Hexágono 85">
            <a:extLst>
              <a:ext uri="{FF2B5EF4-FFF2-40B4-BE49-F238E27FC236}">
                <a16:creationId xmlns:a16="http://schemas.microsoft.com/office/drawing/2014/main" id="{792924EA-872A-7715-2FDB-1C3046F32B57}"/>
              </a:ext>
            </a:extLst>
          </p:cNvPr>
          <p:cNvSpPr/>
          <p:nvPr userDrawn="1"/>
        </p:nvSpPr>
        <p:spPr bwMode="auto">
          <a:xfrm>
            <a:off x="5513095" y="-391930"/>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87" name="Hexágono 86">
            <a:extLst>
              <a:ext uri="{FF2B5EF4-FFF2-40B4-BE49-F238E27FC236}">
                <a16:creationId xmlns:a16="http://schemas.microsoft.com/office/drawing/2014/main" id="{8CA3D7EC-CFD0-40E8-5ED9-BF05AAFADAE0}"/>
              </a:ext>
            </a:extLst>
          </p:cNvPr>
          <p:cNvSpPr/>
          <p:nvPr userDrawn="1"/>
        </p:nvSpPr>
        <p:spPr bwMode="auto">
          <a:xfrm>
            <a:off x="5506716" y="1406673"/>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88" name="Hexágono 87">
            <a:extLst>
              <a:ext uri="{FF2B5EF4-FFF2-40B4-BE49-F238E27FC236}">
                <a16:creationId xmlns:a16="http://schemas.microsoft.com/office/drawing/2014/main" id="{EE36E3E1-C020-F859-E05C-E449C5C32D3E}"/>
              </a:ext>
            </a:extLst>
          </p:cNvPr>
          <p:cNvSpPr/>
          <p:nvPr userDrawn="1"/>
        </p:nvSpPr>
        <p:spPr bwMode="auto">
          <a:xfrm>
            <a:off x="5506716" y="2321073"/>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89" name="Hexágono 88">
            <a:extLst>
              <a:ext uri="{FF2B5EF4-FFF2-40B4-BE49-F238E27FC236}">
                <a16:creationId xmlns:a16="http://schemas.microsoft.com/office/drawing/2014/main" id="{120125E2-16FB-0C99-5236-C9659B6308F3}"/>
              </a:ext>
            </a:extLst>
          </p:cNvPr>
          <p:cNvSpPr/>
          <p:nvPr userDrawn="1"/>
        </p:nvSpPr>
        <p:spPr bwMode="auto">
          <a:xfrm>
            <a:off x="5506716" y="3235473"/>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90" name="Hexágono 89">
            <a:extLst>
              <a:ext uri="{FF2B5EF4-FFF2-40B4-BE49-F238E27FC236}">
                <a16:creationId xmlns:a16="http://schemas.microsoft.com/office/drawing/2014/main" id="{DD10DD52-EA63-D633-852A-1E1A9F3E68AF}"/>
              </a:ext>
            </a:extLst>
          </p:cNvPr>
          <p:cNvSpPr/>
          <p:nvPr userDrawn="1"/>
        </p:nvSpPr>
        <p:spPr bwMode="auto">
          <a:xfrm>
            <a:off x="5506716" y="4149873"/>
            <a:ext cx="1060704" cy="914400"/>
          </a:xfrm>
          <a:prstGeom prst="hexagon">
            <a:avLst/>
          </a:prstGeom>
          <a:solidFill>
            <a:srgbClr val="66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91" name="Hexágono 90">
            <a:extLst>
              <a:ext uri="{FF2B5EF4-FFF2-40B4-BE49-F238E27FC236}">
                <a16:creationId xmlns:a16="http://schemas.microsoft.com/office/drawing/2014/main" id="{FFCC4188-D625-1CAD-3C06-7E12E324FF69}"/>
              </a:ext>
            </a:extLst>
          </p:cNvPr>
          <p:cNvSpPr/>
          <p:nvPr userDrawn="1"/>
        </p:nvSpPr>
        <p:spPr bwMode="auto">
          <a:xfrm>
            <a:off x="5506716" y="48780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92" name="Hexágono 91">
            <a:extLst>
              <a:ext uri="{FF2B5EF4-FFF2-40B4-BE49-F238E27FC236}">
                <a16:creationId xmlns:a16="http://schemas.microsoft.com/office/drawing/2014/main" id="{CF332D8B-3B85-A377-9F85-EE1DE60E0A1A}"/>
              </a:ext>
            </a:extLst>
          </p:cNvPr>
          <p:cNvSpPr/>
          <p:nvPr userDrawn="1"/>
        </p:nvSpPr>
        <p:spPr bwMode="auto">
          <a:xfrm>
            <a:off x="5506716" y="5064273"/>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93" name="Hexágono 92">
            <a:extLst>
              <a:ext uri="{FF2B5EF4-FFF2-40B4-BE49-F238E27FC236}">
                <a16:creationId xmlns:a16="http://schemas.microsoft.com/office/drawing/2014/main" id="{284946D0-D56E-985D-A46E-F2056D3E04DB}"/>
              </a:ext>
            </a:extLst>
          </p:cNvPr>
          <p:cNvSpPr/>
          <p:nvPr userDrawn="1"/>
        </p:nvSpPr>
        <p:spPr bwMode="auto">
          <a:xfrm>
            <a:off x="5513095" y="5963467"/>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95" name="Hexágono 94">
            <a:extLst>
              <a:ext uri="{FF2B5EF4-FFF2-40B4-BE49-F238E27FC236}">
                <a16:creationId xmlns:a16="http://schemas.microsoft.com/office/drawing/2014/main" id="{3994C582-7827-749E-BCAB-EB7B13C6A864}"/>
              </a:ext>
            </a:extLst>
          </p:cNvPr>
          <p:cNvSpPr/>
          <p:nvPr userDrawn="1"/>
        </p:nvSpPr>
        <p:spPr bwMode="auto">
          <a:xfrm>
            <a:off x="6330197" y="577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96" name="Hexágono 95">
            <a:extLst>
              <a:ext uri="{FF2B5EF4-FFF2-40B4-BE49-F238E27FC236}">
                <a16:creationId xmlns:a16="http://schemas.microsoft.com/office/drawing/2014/main" id="{23DD9DC4-09A3-DAED-66EC-5D3E9CC61217}"/>
              </a:ext>
            </a:extLst>
          </p:cNvPr>
          <p:cNvSpPr/>
          <p:nvPr userDrawn="1"/>
        </p:nvSpPr>
        <p:spPr bwMode="auto">
          <a:xfrm>
            <a:off x="6323818" y="1856377"/>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97" name="Hexágono 96">
            <a:extLst>
              <a:ext uri="{FF2B5EF4-FFF2-40B4-BE49-F238E27FC236}">
                <a16:creationId xmlns:a16="http://schemas.microsoft.com/office/drawing/2014/main" id="{82DC903E-93E0-A13B-50BB-D35EA1B1286A}"/>
              </a:ext>
            </a:extLst>
          </p:cNvPr>
          <p:cNvSpPr/>
          <p:nvPr userDrawn="1"/>
        </p:nvSpPr>
        <p:spPr bwMode="auto">
          <a:xfrm>
            <a:off x="6323818" y="2770777"/>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98" name="Hexágono 97">
            <a:extLst>
              <a:ext uri="{FF2B5EF4-FFF2-40B4-BE49-F238E27FC236}">
                <a16:creationId xmlns:a16="http://schemas.microsoft.com/office/drawing/2014/main" id="{7958A68C-C4FA-FCEC-EC8C-3F010E9EE08E}"/>
              </a:ext>
            </a:extLst>
          </p:cNvPr>
          <p:cNvSpPr/>
          <p:nvPr userDrawn="1"/>
        </p:nvSpPr>
        <p:spPr bwMode="auto">
          <a:xfrm>
            <a:off x="6323818" y="3685177"/>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99" name="Hexágono 98">
            <a:extLst>
              <a:ext uri="{FF2B5EF4-FFF2-40B4-BE49-F238E27FC236}">
                <a16:creationId xmlns:a16="http://schemas.microsoft.com/office/drawing/2014/main" id="{397EFCFE-A164-4221-EB2E-4CE0ABAB8FFF}"/>
              </a:ext>
            </a:extLst>
          </p:cNvPr>
          <p:cNvSpPr/>
          <p:nvPr userDrawn="1"/>
        </p:nvSpPr>
        <p:spPr bwMode="auto">
          <a:xfrm>
            <a:off x="6323818" y="4599577"/>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00" name="Hexágono 99">
            <a:extLst>
              <a:ext uri="{FF2B5EF4-FFF2-40B4-BE49-F238E27FC236}">
                <a16:creationId xmlns:a16="http://schemas.microsoft.com/office/drawing/2014/main" id="{605D256C-DB71-322A-EBB0-DF6124567FBB}"/>
              </a:ext>
            </a:extLst>
          </p:cNvPr>
          <p:cNvSpPr/>
          <p:nvPr userDrawn="1"/>
        </p:nvSpPr>
        <p:spPr bwMode="auto">
          <a:xfrm>
            <a:off x="6323818" y="937513"/>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01" name="Hexágono 100">
            <a:extLst>
              <a:ext uri="{FF2B5EF4-FFF2-40B4-BE49-F238E27FC236}">
                <a16:creationId xmlns:a16="http://schemas.microsoft.com/office/drawing/2014/main" id="{758379DA-32D7-F97A-5C74-D487C8667B99}"/>
              </a:ext>
            </a:extLst>
          </p:cNvPr>
          <p:cNvSpPr/>
          <p:nvPr userDrawn="1"/>
        </p:nvSpPr>
        <p:spPr bwMode="auto">
          <a:xfrm>
            <a:off x="6323818" y="5513977"/>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02" name="Hexágono 101">
            <a:extLst>
              <a:ext uri="{FF2B5EF4-FFF2-40B4-BE49-F238E27FC236}">
                <a16:creationId xmlns:a16="http://schemas.microsoft.com/office/drawing/2014/main" id="{620D3F2F-C4E0-9D37-2DA8-FBCD005C1B0E}"/>
              </a:ext>
            </a:extLst>
          </p:cNvPr>
          <p:cNvSpPr/>
          <p:nvPr userDrawn="1"/>
        </p:nvSpPr>
        <p:spPr bwMode="auto">
          <a:xfrm>
            <a:off x="6330197" y="6413171"/>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grpSp>
        <p:nvGrpSpPr>
          <p:cNvPr id="103" name="Grupo 102">
            <a:extLst>
              <a:ext uri="{FF2B5EF4-FFF2-40B4-BE49-F238E27FC236}">
                <a16:creationId xmlns:a16="http://schemas.microsoft.com/office/drawing/2014/main" id="{469EAB59-689B-A769-A0FF-DD338597FEA2}"/>
              </a:ext>
            </a:extLst>
          </p:cNvPr>
          <p:cNvGrpSpPr/>
          <p:nvPr userDrawn="1"/>
        </p:nvGrpSpPr>
        <p:grpSpPr>
          <a:xfrm>
            <a:off x="7159718" y="-399426"/>
            <a:ext cx="1067083" cy="7269797"/>
            <a:chOff x="577368" y="-434074"/>
            <a:chExt cx="1067083" cy="7269797"/>
          </a:xfrm>
        </p:grpSpPr>
        <p:sp>
          <p:nvSpPr>
            <p:cNvPr id="104" name="Hexágono 103">
              <a:extLst>
                <a:ext uri="{FF2B5EF4-FFF2-40B4-BE49-F238E27FC236}">
                  <a16:creationId xmlns:a16="http://schemas.microsoft.com/office/drawing/2014/main" id="{1B515878-B4CF-43F2-F4A3-40A5E6B6AE49}"/>
                </a:ext>
              </a:extLst>
            </p:cNvPr>
            <p:cNvSpPr/>
            <p:nvPr userDrawn="1"/>
          </p:nvSpPr>
          <p:spPr bwMode="auto">
            <a:xfrm>
              <a:off x="583747" y="-4340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05" name="Hexágono 104">
              <a:extLst>
                <a:ext uri="{FF2B5EF4-FFF2-40B4-BE49-F238E27FC236}">
                  <a16:creationId xmlns:a16="http://schemas.microsoft.com/office/drawing/2014/main" id="{8BCE5D1D-E856-53FE-9C07-47396AE47B87}"/>
                </a:ext>
              </a:extLst>
            </p:cNvPr>
            <p:cNvSpPr/>
            <p:nvPr userDrawn="1"/>
          </p:nvSpPr>
          <p:spPr bwMode="auto">
            <a:xfrm>
              <a:off x="577368" y="13645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06" name="Hexágono 105">
              <a:extLst>
                <a:ext uri="{FF2B5EF4-FFF2-40B4-BE49-F238E27FC236}">
                  <a16:creationId xmlns:a16="http://schemas.microsoft.com/office/drawing/2014/main" id="{F8592CCA-F391-F717-B9F2-7AB83CC05BD7}"/>
                </a:ext>
              </a:extLst>
            </p:cNvPr>
            <p:cNvSpPr/>
            <p:nvPr userDrawn="1"/>
          </p:nvSpPr>
          <p:spPr bwMode="auto">
            <a:xfrm>
              <a:off x="577368" y="22789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07" name="Hexágono 106">
              <a:extLst>
                <a:ext uri="{FF2B5EF4-FFF2-40B4-BE49-F238E27FC236}">
                  <a16:creationId xmlns:a16="http://schemas.microsoft.com/office/drawing/2014/main" id="{CB075B34-AE88-48AD-5206-D9958E990A44}"/>
                </a:ext>
              </a:extLst>
            </p:cNvPr>
            <p:cNvSpPr/>
            <p:nvPr userDrawn="1"/>
          </p:nvSpPr>
          <p:spPr bwMode="auto">
            <a:xfrm>
              <a:off x="577368" y="3193329"/>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08" name="Hexágono 107">
              <a:extLst>
                <a:ext uri="{FF2B5EF4-FFF2-40B4-BE49-F238E27FC236}">
                  <a16:creationId xmlns:a16="http://schemas.microsoft.com/office/drawing/2014/main" id="{9992DE30-A7D8-AFB1-90FC-6A009ED45487}"/>
                </a:ext>
              </a:extLst>
            </p:cNvPr>
            <p:cNvSpPr/>
            <p:nvPr userDrawn="1"/>
          </p:nvSpPr>
          <p:spPr bwMode="auto">
            <a:xfrm>
              <a:off x="577368" y="41077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09" name="Hexágono 108">
              <a:extLst>
                <a:ext uri="{FF2B5EF4-FFF2-40B4-BE49-F238E27FC236}">
                  <a16:creationId xmlns:a16="http://schemas.microsoft.com/office/drawing/2014/main" id="{3DF3EF2C-7603-8CE6-554F-40E8AE64F81F}"/>
                </a:ext>
              </a:extLst>
            </p:cNvPr>
            <p:cNvSpPr/>
            <p:nvPr userDrawn="1"/>
          </p:nvSpPr>
          <p:spPr bwMode="auto">
            <a:xfrm>
              <a:off x="577368" y="445665"/>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10" name="Hexágono 109">
              <a:extLst>
                <a:ext uri="{FF2B5EF4-FFF2-40B4-BE49-F238E27FC236}">
                  <a16:creationId xmlns:a16="http://schemas.microsoft.com/office/drawing/2014/main" id="{855741C7-8A5E-5DBF-ABBE-3EA2C26E349D}"/>
                </a:ext>
              </a:extLst>
            </p:cNvPr>
            <p:cNvSpPr/>
            <p:nvPr userDrawn="1"/>
          </p:nvSpPr>
          <p:spPr bwMode="auto">
            <a:xfrm>
              <a:off x="577368" y="5022129"/>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11" name="Hexágono 110">
              <a:extLst>
                <a:ext uri="{FF2B5EF4-FFF2-40B4-BE49-F238E27FC236}">
                  <a16:creationId xmlns:a16="http://schemas.microsoft.com/office/drawing/2014/main" id="{58C62EBA-04AE-F318-70D8-5DE013D67F0A}"/>
                </a:ext>
              </a:extLst>
            </p:cNvPr>
            <p:cNvSpPr/>
            <p:nvPr userDrawn="1"/>
          </p:nvSpPr>
          <p:spPr bwMode="auto">
            <a:xfrm>
              <a:off x="583747" y="5921323"/>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grpSp>
      <p:sp>
        <p:nvSpPr>
          <p:cNvPr id="113" name="Hexágono 112">
            <a:extLst>
              <a:ext uri="{FF2B5EF4-FFF2-40B4-BE49-F238E27FC236}">
                <a16:creationId xmlns:a16="http://schemas.microsoft.com/office/drawing/2014/main" id="{24A16BD4-8656-7AAD-2AB5-BC0F5DEB8631}"/>
              </a:ext>
            </a:extLst>
          </p:cNvPr>
          <p:cNvSpPr/>
          <p:nvPr userDrawn="1"/>
        </p:nvSpPr>
        <p:spPr bwMode="auto">
          <a:xfrm>
            <a:off x="7983199" y="50278"/>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14" name="Hexágono 113">
            <a:extLst>
              <a:ext uri="{FF2B5EF4-FFF2-40B4-BE49-F238E27FC236}">
                <a16:creationId xmlns:a16="http://schemas.microsoft.com/office/drawing/2014/main" id="{F234D489-9B1D-62E0-C88A-F3A8FFC72BFE}"/>
              </a:ext>
            </a:extLst>
          </p:cNvPr>
          <p:cNvSpPr/>
          <p:nvPr userDrawn="1"/>
        </p:nvSpPr>
        <p:spPr bwMode="auto">
          <a:xfrm>
            <a:off x="7976820" y="1848881"/>
            <a:ext cx="1060704" cy="914400"/>
          </a:xfrm>
          <a:prstGeom prst="hexagon">
            <a:avLst/>
          </a:prstGeom>
          <a:solidFill>
            <a:srgbClr val="CC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15" name="Hexágono 114">
            <a:extLst>
              <a:ext uri="{FF2B5EF4-FFF2-40B4-BE49-F238E27FC236}">
                <a16:creationId xmlns:a16="http://schemas.microsoft.com/office/drawing/2014/main" id="{BD227445-9738-4C26-166A-1707A125191D}"/>
              </a:ext>
            </a:extLst>
          </p:cNvPr>
          <p:cNvSpPr/>
          <p:nvPr userDrawn="1"/>
        </p:nvSpPr>
        <p:spPr bwMode="auto">
          <a:xfrm>
            <a:off x="7976820" y="2763281"/>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16" name="Hexágono 115">
            <a:extLst>
              <a:ext uri="{FF2B5EF4-FFF2-40B4-BE49-F238E27FC236}">
                <a16:creationId xmlns:a16="http://schemas.microsoft.com/office/drawing/2014/main" id="{F170B0F6-6135-7E53-711D-B5CC14DD4AE2}"/>
              </a:ext>
            </a:extLst>
          </p:cNvPr>
          <p:cNvSpPr/>
          <p:nvPr userDrawn="1"/>
        </p:nvSpPr>
        <p:spPr bwMode="auto">
          <a:xfrm>
            <a:off x="7976820" y="3677681"/>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17" name="Hexágono 116">
            <a:extLst>
              <a:ext uri="{FF2B5EF4-FFF2-40B4-BE49-F238E27FC236}">
                <a16:creationId xmlns:a16="http://schemas.microsoft.com/office/drawing/2014/main" id="{72A99E79-3685-5098-00C5-92C8D7CF3970}"/>
              </a:ext>
            </a:extLst>
          </p:cNvPr>
          <p:cNvSpPr/>
          <p:nvPr userDrawn="1"/>
        </p:nvSpPr>
        <p:spPr bwMode="auto">
          <a:xfrm>
            <a:off x="7976820" y="4592081"/>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18" name="Hexágono 117">
            <a:extLst>
              <a:ext uri="{FF2B5EF4-FFF2-40B4-BE49-F238E27FC236}">
                <a16:creationId xmlns:a16="http://schemas.microsoft.com/office/drawing/2014/main" id="{CF110B67-E96F-CB8A-4010-CC3FE19C13B8}"/>
              </a:ext>
            </a:extLst>
          </p:cNvPr>
          <p:cNvSpPr/>
          <p:nvPr userDrawn="1"/>
        </p:nvSpPr>
        <p:spPr bwMode="auto">
          <a:xfrm>
            <a:off x="7976820" y="930017"/>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19" name="Hexágono 118">
            <a:extLst>
              <a:ext uri="{FF2B5EF4-FFF2-40B4-BE49-F238E27FC236}">
                <a16:creationId xmlns:a16="http://schemas.microsoft.com/office/drawing/2014/main" id="{A61775CF-36D3-9A2F-8AC1-EFFB98EB76BB}"/>
              </a:ext>
            </a:extLst>
          </p:cNvPr>
          <p:cNvSpPr/>
          <p:nvPr userDrawn="1"/>
        </p:nvSpPr>
        <p:spPr bwMode="auto">
          <a:xfrm>
            <a:off x="7976820" y="5506481"/>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20" name="Hexágono 119">
            <a:extLst>
              <a:ext uri="{FF2B5EF4-FFF2-40B4-BE49-F238E27FC236}">
                <a16:creationId xmlns:a16="http://schemas.microsoft.com/office/drawing/2014/main" id="{18633725-1D4B-50A1-FE03-3C87C3771AB6}"/>
              </a:ext>
            </a:extLst>
          </p:cNvPr>
          <p:cNvSpPr/>
          <p:nvPr userDrawn="1"/>
        </p:nvSpPr>
        <p:spPr bwMode="auto">
          <a:xfrm>
            <a:off x="7983199" y="6405675"/>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22" name="Hexágono 121">
            <a:extLst>
              <a:ext uri="{FF2B5EF4-FFF2-40B4-BE49-F238E27FC236}">
                <a16:creationId xmlns:a16="http://schemas.microsoft.com/office/drawing/2014/main" id="{CBA3EA9C-D887-9716-45E6-16488053B074}"/>
              </a:ext>
            </a:extLst>
          </p:cNvPr>
          <p:cNvSpPr/>
          <p:nvPr userDrawn="1"/>
        </p:nvSpPr>
        <p:spPr bwMode="auto">
          <a:xfrm>
            <a:off x="8789255" y="-423629"/>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23" name="Hexágono 122">
            <a:extLst>
              <a:ext uri="{FF2B5EF4-FFF2-40B4-BE49-F238E27FC236}">
                <a16:creationId xmlns:a16="http://schemas.microsoft.com/office/drawing/2014/main" id="{7CF26DA9-D7DD-9243-A991-5EC4E56F56F8}"/>
              </a:ext>
            </a:extLst>
          </p:cNvPr>
          <p:cNvSpPr/>
          <p:nvPr userDrawn="1"/>
        </p:nvSpPr>
        <p:spPr bwMode="auto">
          <a:xfrm>
            <a:off x="8782876" y="13749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24" name="Hexágono 123">
            <a:extLst>
              <a:ext uri="{FF2B5EF4-FFF2-40B4-BE49-F238E27FC236}">
                <a16:creationId xmlns:a16="http://schemas.microsoft.com/office/drawing/2014/main" id="{3FC65665-2F30-56CD-BD37-46D640872722}"/>
              </a:ext>
            </a:extLst>
          </p:cNvPr>
          <p:cNvSpPr/>
          <p:nvPr userDrawn="1"/>
        </p:nvSpPr>
        <p:spPr bwMode="auto">
          <a:xfrm>
            <a:off x="8782876" y="2289374"/>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25" name="Hexágono 124">
            <a:extLst>
              <a:ext uri="{FF2B5EF4-FFF2-40B4-BE49-F238E27FC236}">
                <a16:creationId xmlns:a16="http://schemas.microsoft.com/office/drawing/2014/main" id="{2BA85C44-D4AE-A102-3000-82A327A132B8}"/>
              </a:ext>
            </a:extLst>
          </p:cNvPr>
          <p:cNvSpPr/>
          <p:nvPr userDrawn="1"/>
        </p:nvSpPr>
        <p:spPr bwMode="auto">
          <a:xfrm>
            <a:off x="8782876" y="3203774"/>
            <a:ext cx="1060704" cy="914400"/>
          </a:xfrm>
          <a:prstGeom prst="hexagon">
            <a:avLst/>
          </a:prstGeom>
          <a:solidFill>
            <a:srgbClr val="99FF66"/>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26" name="Hexágono 125">
            <a:extLst>
              <a:ext uri="{FF2B5EF4-FFF2-40B4-BE49-F238E27FC236}">
                <a16:creationId xmlns:a16="http://schemas.microsoft.com/office/drawing/2014/main" id="{E8F52DD0-0155-EE94-91BF-EEDD1AD7FEF0}"/>
              </a:ext>
            </a:extLst>
          </p:cNvPr>
          <p:cNvSpPr/>
          <p:nvPr userDrawn="1"/>
        </p:nvSpPr>
        <p:spPr bwMode="auto">
          <a:xfrm>
            <a:off x="8782876" y="4118174"/>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solidFill>
                <a:schemeClr val="tx1">
                  <a:alpha val="100000"/>
                </a:schemeClr>
              </a:solidFill>
              <a:effectLst/>
              <a:latin typeface="Arial"/>
            </a:endParaRPr>
          </a:p>
        </p:txBody>
      </p:sp>
      <p:sp>
        <p:nvSpPr>
          <p:cNvPr id="127" name="Hexágono 126">
            <a:extLst>
              <a:ext uri="{FF2B5EF4-FFF2-40B4-BE49-F238E27FC236}">
                <a16:creationId xmlns:a16="http://schemas.microsoft.com/office/drawing/2014/main" id="{01E97CF3-D2DB-4B3E-20A5-D7DD99EC8B6C}"/>
              </a:ext>
            </a:extLst>
          </p:cNvPr>
          <p:cNvSpPr/>
          <p:nvPr userDrawn="1"/>
        </p:nvSpPr>
        <p:spPr bwMode="auto">
          <a:xfrm>
            <a:off x="8782876" y="456110"/>
            <a:ext cx="1060704" cy="914400"/>
          </a:xfrm>
          <a:prstGeom prst="hexagon">
            <a:avLst/>
          </a:prstGeom>
          <a:solidFill>
            <a:srgbClr val="99FF99"/>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28" name="Hexágono 127">
            <a:extLst>
              <a:ext uri="{FF2B5EF4-FFF2-40B4-BE49-F238E27FC236}">
                <a16:creationId xmlns:a16="http://schemas.microsoft.com/office/drawing/2014/main" id="{7E21EADF-83F2-923C-57E2-F69965B26E3E}"/>
              </a:ext>
            </a:extLst>
          </p:cNvPr>
          <p:cNvSpPr/>
          <p:nvPr userDrawn="1"/>
        </p:nvSpPr>
        <p:spPr bwMode="auto">
          <a:xfrm>
            <a:off x="8782876" y="5032574"/>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29" name="Hexágono 128">
            <a:extLst>
              <a:ext uri="{FF2B5EF4-FFF2-40B4-BE49-F238E27FC236}">
                <a16:creationId xmlns:a16="http://schemas.microsoft.com/office/drawing/2014/main" id="{CA0A67C9-06ED-4165-97CD-8D995FA06C06}"/>
              </a:ext>
            </a:extLst>
          </p:cNvPr>
          <p:cNvSpPr/>
          <p:nvPr userDrawn="1"/>
        </p:nvSpPr>
        <p:spPr bwMode="auto">
          <a:xfrm>
            <a:off x="8789255" y="5931768"/>
            <a:ext cx="1060704" cy="914400"/>
          </a:xfrm>
          <a:prstGeom prst="hexagon">
            <a:avLst/>
          </a:prstGeom>
          <a:solidFill>
            <a:srgbClr val="99FF33"/>
          </a:solidFill>
          <a:ln w="9525" cap="flat" cmpd="sng" algn="ctr">
            <a:solidFill>
              <a:srgbClr val="006600"/>
            </a:solidFill>
            <a:prstDash val="solid"/>
            <a:round/>
            <a:headEnd type="none" w="med" len="med"/>
            <a:tailEnd type="none" w="med" len="med"/>
          </a:ln>
          <a:effectLst/>
        </p:spPr>
        <p:txBody>
          <a:bodyPr vert="horz" wrap="square" lIns="91440" tIns="45720" rIns="91440" bIns="45720" rtlCol="0" anchor="t" compatLnSpc="1"/>
          <a:lstStyle/>
          <a:p>
            <a:pPr marL="0" marR="0" indent="0" algn="r" defTabSz="914400" rtl="0" eaLnBrk="1" fontAlgn="base" latinLnBrk="0" hangingPunct="1">
              <a:lnSpc>
                <a:spcPct val="100000"/>
              </a:lnSpc>
              <a:spcBef>
                <a:spcPct val="0"/>
              </a:spcBef>
              <a:spcAft>
                <a:spcPct val="0"/>
              </a:spcAft>
              <a:buNone/>
              <a:tabLst/>
            </a:pPr>
            <a:endParaRPr kumimoji="0" lang="es-MX" sz="1800" b="0" i="0" u="none" strike="noStrike" baseline="0" dirty="0">
              <a:ln>
                <a:solidFill>
                  <a:srgbClr val="006600"/>
                </a:solidFill>
              </a:ln>
              <a:solidFill>
                <a:srgbClr val="CCFFCC"/>
              </a:solidFill>
              <a:effectLst/>
              <a:latin typeface="Arial"/>
            </a:endParaRPr>
          </a:p>
        </p:txBody>
      </p:sp>
      <p:sp>
        <p:nvSpPr>
          <p:cNvPr id="157" name="1032 Rectángulo">
            <a:extLst>
              <a:ext uri="{FF2B5EF4-FFF2-40B4-BE49-F238E27FC236}">
                <a16:creationId xmlns:a16="http://schemas.microsoft.com/office/drawing/2014/main" id="{5169250B-8A76-2F2F-3F00-31E0829EA727}"/>
              </a:ext>
            </a:extLst>
          </p:cNvPr>
          <p:cNvSpPr>
            <a:spLocks noChangeArrowheads="1"/>
          </p:cNvSpPr>
          <p:nvPr userDrawn="1"/>
        </p:nvSpPr>
        <p:spPr bwMode="auto">
          <a:xfrm>
            <a:off x="11095316" y="31348"/>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419" altLang="es-MX" sz="1200" b="1" dirty="0">
                <a:solidFill>
                  <a:srgbClr val="DDDDDD"/>
                </a:solidFill>
              </a:rPr>
              <a:t>E</a:t>
            </a:r>
            <a:r>
              <a:rPr lang="es-MX" altLang="es-MX" sz="1200" b="1" dirty="0" err="1">
                <a:solidFill>
                  <a:srgbClr val="DDDDDD"/>
                </a:solidFill>
              </a:rPr>
              <a:t>nero</a:t>
            </a:r>
            <a:r>
              <a:rPr lang="es-MX" altLang="es-MX" sz="1200" b="1" dirty="0">
                <a:solidFill>
                  <a:srgbClr val="DDDDDD"/>
                </a:solidFill>
              </a:rPr>
              <a:t> 2024</a:t>
            </a:r>
            <a:endParaRPr lang="es-ES" altLang="es-MX" sz="1200" b="1" dirty="0">
              <a:solidFill>
                <a:srgbClr val="DDDDDD"/>
              </a:solidFill>
            </a:endParaRPr>
          </a:p>
        </p:txBody>
      </p:sp>
      <p:sp>
        <p:nvSpPr>
          <p:cNvPr id="5" name="1031 Forma">
            <a:extLst>
              <a:ext uri="{FF2B5EF4-FFF2-40B4-BE49-F238E27FC236}">
                <a16:creationId xmlns:a16="http://schemas.microsoft.com/office/drawing/2014/main" id="{024F1007-2E55-0675-97DC-19B31CAC5E33}"/>
              </a:ext>
            </a:extLst>
          </p:cNvPr>
          <p:cNvSpPr>
            <a:spLocks/>
          </p:cNvSpPr>
          <p:nvPr userDrawn="1"/>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2 Rectángulo">
            <a:extLst>
              <a:ext uri="{FF2B5EF4-FFF2-40B4-BE49-F238E27FC236}">
                <a16:creationId xmlns:a16="http://schemas.microsoft.com/office/drawing/2014/main" id="{453AFA15-FFAC-D255-D7A6-254EA9305C54}"/>
              </a:ext>
            </a:extLst>
          </p:cNvPr>
          <p:cNvSpPr>
            <a:spLocks noChangeArrowheads="1"/>
          </p:cNvSpPr>
          <p:nvPr userDrawn="1"/>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Universidad Autónoma de Nuevo León</a:t>
            </a:r>
          </a:p>
          <a:p>
            <a:pPr eaLnBrk="1" hangingPunct="1">
              <a:defRPr/>
            </a:pPr>
            <a:r>
              <a:rPr lang="es-ES" altLang="es-MX" sz="1200" b="1" dirty="0">
                <a:solidFill>
                  <a:schemeClr val="bg1"/>
                </a:solidFill>
              </a:rPr>
              <a:t>Facultad de Ingeniería Mecánica y Eléctrica</a:t>
            </a:r>
          </a:p>
        </p:txBody>
      </p:sp>
      <p:sp>
        <p:nvSpPr>
          <p:cNvPr id="7" name="1033 Forma">
            <a:extLst>
              <a:ext uri="{FF2B5EF4-FFF2-40B4-BE49-F238E27FC236}">
                <a16:creationId xmlns:a16="http://schemas.microsoft.com/office/drawing/2014/main" id="{6EE15221-3E0A-1CAB-2DC2-3F43B397894F}"/>
              </a:ext>
            </a:extLst>
          </p:cNvPr>
          <p:cNvSpPr>
            <a:spLocks/>
          </p:cNvSpPr>
          <p:nvPr userDrawn="1"/>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8" name="1034 Rectángulo">
            <a:extLst>
              <a:ext uri="{FF2B5EF4-FFF2-40B4-BE49-F238E27FC236}">
                <a16:creationId xmlns:a16="http://schemas.microsoft.com/office/drawing/2014/main" id="{303873BC-90EC-5CE4-5011-FB935E5C6C17}"/>
              </a:ext>
            </a:extLst>
          </p:cNvPr>
          <p:cNvSpPr>
            <a:spLocks noChangeArrowheads="1"/>
          </p:cNvSpPr>
          <p:nvPr userDrawn="1"/>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sp>
        <p:nvSpPr>
          <p:cNvPr id="2" name="1 Título"/>
          <p:cNvSpPr>
            <a:spLocks noGrp="1"/>
          </p:cNvSpPr>
          <p:nvPr userDrawn="1">
            <p:ph type="title"/>
          </p:nvPr>
        </p:nvSpPr>
        <p:spPr/>
        <p:txBody>
          <a:bodyPr rtlCol="0"/>
          <a:lstStyle>
            <a:lvl1pPr>
              <a:defRPr sz="2800"/>
            </a:lvl1pPr>
          </a:lstStyle>
          <a:p>
            <a:r>
              <a:rPr lang="es-ES" dirty="0"/>
              <a:t>Haga clic para modificar el estilo de título del patrón</a:t>
            </a:r>
            <a:endParaRPr lang="es-MX" dirty="0"/>
          </a:p>
        </p:txBody>
      </p:sp>
      <p:sp>
        <p:nvSpPr>
          <p:cNvPr id="3" name="2 Marcador de tabla"/>
          <p:cNvSpPr>
            <a:spLocks noGrp="1"/>
          </p:cNvSpPr>
          <p:nvPr userDrawn="1">
            <p:ph type="tbl" idx="1"/>
          </p:nvPr>
        </p:nvSpPr>
        <p:spPr>
          <a:xfrm>
            <a:off x="457200" y="1340768"/>
            <a:ext cx="8229600" cy="4959350"/>
          </a:xfrm>
        </p:spPr>
        <p:txBody>
          <a:bodyPr rtlCol="0"/>
          <a:lstStyle/>
          <a:p>
            <a:pPr lvl="0"/>
            <a:endParaRPr lang="es-MX" noProof="0" dirty="0"/>
          </a:p>
        </p:txBody>
      </p:sp>
    </p:spTree>
    <p:extLst>
      <p:ext uri="{BB962C8B-B14F-4D97-AF65-F5344CB8AC3E}">
        <p14:creationId xmlns:p14="http://schemas.microsoft.com/office/powerpoint/2010/main" val="411835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ítulo y tabla">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BE1F1B42-5D44-96FB-51F5-0C44F517F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8640"/>
            <a:ext cx="9144000" cy="6480720"/>
          </a:xfrm>
          <a:prstGeom prst="rect">
            <a:avLst/>
          </a:prstGeom>
        </p:spPr>
      </p:pic>
      <p:sp>
        <p:nvSpPr>
          <p:cNvPr id="157" name="1032 Rectángulo">
            <a:extLst>
              <a:ext uri="{FF2B5EF4-FFF2-40B4-BE49-F238E27FC236}">
                <a16:creationId xmlns:a16="http://schemas.microsoft.com/office/drawing/2014/main" id="{5169250B-8A76-2F2F-3F00-31E0829EA727}"/>
              </a:ext>
            </a:extLst>
          </p:cNvPr>
          <p:cNvSpPr>
            <a:spLocks noChangeArrowheads="1"/>
          </p:cNvSpPr>
          <p:nvPr userDrawn="1"/>
        </p:nvSpPr>
        <p:spPr bwMode="auto">
          <a:xfrm>
            <a:off x="11095316" y="31348"/>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419" altLang="es-MX" sz="1200" b="1" dirty="0">
                <a:solidFill>
                  <a:srgbClr val="DDDDDD"/>
                </a:solidFill>
              </a:rPr>
              <a:t>E</a:t>
            </a:r>
            <a:r>
              <a:rPr lang="es-MX" altLang="es-MX" sz="1200" b="1" dirty="0" err="1">
                <a:solidFill>
                  <a:srgbClr val="DDDDDD"/>
                </a:solidFill>
              </a:rPr>
              <a:t>nero</a:t>
            </a:r>
            <a:r>
              <a:rPr lang="es-MX" altLang="es-MX" sz="1200" b="1" dirty="0">
                <a:solidFill>
                  <a:srgbClr val="DDDDDD"/>
                </a:solidFill>
              </a:rPr>
              <a:t> 2024</a:t>
            </a:r>
            <a:endParaRPr lang="es-ES" altLang="es-MX" sz="1200" b="1" dirty="0">
              <a:solidFill>
                <a:srgbClr val="DDDDDD"/>
              </a:solidFill>
            </a:endParaRPr>
          </a:p>
        </p:txBody>
      </p:sp>
      <p:sp>
        <p:nvSpPr>
          <p:cNvPr id="5" name="1031 Forma">
            <a:extLst>
              <a:ext uri="{FF2B5EF4-FFF2-40B4-BE49-F238E27FC236}">
                <a16:creationId xmlns:a16="http://schemas.microsoft.com/office/drawing/2014/main" id="{024F1007-2E55-0675-97DC-19B31CAC5E33}"/>
              </a:ext>
            </a:extLst>
          </p:cNvPr>
          <p:cNvSpPr>
            <a:spLocks/>
          </p:cNvSpPr>
          <p:nvPr userDrawn="1"/>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2 Rectángulo">
            <a:extLst>
              <a:ext uri="{FF2B5EF4-FFF2-40B4-BE49-F238E27FC236}">
                <a16:creationId xmlns:a16="http://schemas.microsoft.com/office/drawing/2014/main" id="{453AFA15-FFAC-D255-D7A6-254EA9305C54}"/>
              </a:ext>
            </a:extLst>
          </p:cNvPr>
          <p:cNvSpPr>
            <a:spLocks noChangeArrowheads="1"/>
          </p:cNvSpPr>
          <p:nvPr userDrawn="1"/>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Universidad Autónoma de Nuevo León</a:t>
            </a:r>
          </a:p>
          <a:p>
            <a:pPr eaLnBrk="1" hangingPunct="1">
              <a:defRPr/>
            </a:pPr>
            <a:r>
              <a:rPr lang="es-ES" altLang="es-MX" sz="1200" b="1" dirty="0">
                <a:solidFill>
                  <a:schemeClr val="bg1"/>
                </a:solidFill>
              </a:rPr>
              <a:t>Facultad de Ingeniería Mecánica y Eléctrica</a:t>
            </a:r>
          </a:p>
        </p:txBody>
      </p:sp>
      <p:sp>
        <p:nvSpPr>
          <p:cNvPr id="7" name="1033 Forma">
            <a:extLst>
              <a:ext uri="{FF2B5EF4-FFF2-40B4-BE49-F238E27FC236}">
                <a16:creationId xmlns:a16="http://schemas.microsoft.com/office/drawing/2014/main" id="{6EE15221-3E0A-1CAB-2DC2-3F43B397894F}"/>
              </a:ext>
            </a:extLst>
          </p:cNvPr>
          <p:cNvSpPr>
            <a:spLocks/>
          </p:cNvSpPr>
          <p:nvPr userDrawn="1"/>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8" name="1034 Rectángulo">
            <a:extLst>
              <a:ext uri="{FF2B5EF4-FFF2-40B4-BE49-F238E27FC236}">
                <a16:creationId xmlns:a16="http://schemas.microsoft.com/office/drawing/2014/main" id="{303873BC-90EC-5CE4-5011-FB935E5C6C17}"/>
              </a:ext>
            </a:extLst>
          </p:cNvPr>
          <p:cNvSpPr>
            <a:spLocks noChangeArrowheads="1"/>
          </p:cNvSpPr>
          <p:nvPr userDrawn="1"/>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spTree>
    <p:extLst>
      <p:ext uri="{BB962C8B-B14F-4D97-AF65-F5344CB8AC3E}">
        <p14:creationId xmlns:p14="http://schemas.microsoft.com/office/powerpoint/2010/main" val="149033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331913" y="692150"/>
            <a:ext cx="6408737" cy="576263"/>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755650" y="1700213"/>
            <a:ext cx="3776663" cy="18684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755650" y="3721100"/>
            <a:ext cx="3776663" cy="18684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half" idx="3"/>
          </p:nvPr>
        </p:nvSpPr>
        <p:spPr>
          <a:xfrm>
            <a:off x="4684713" y="1700213"/>
            <a:ext cx="3776662" cy="3889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03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331913" y="692150"/>
            <a:ext cx="6408737" cy="576263"/>
          </a:xfrm>
        </p:spPr>
        <p:txBody>
          <a:bodyPr/>
          <a:lstStyle/>
          <a:p>
            <a:r>
              <a:rPr lang="es-ES" dirty="0"/>
              <a:t>Haga clic para modificar el estilo de título del patrón</a:t>
            </a:r>
          </a:p>
        </p:txBody>
      </p:sp>
      <p:sp>
        <p:nvSpPr>
          <p:cNvPr id="3" name="2 Marcador de imágenes prediseñadas"/>
          <p:cNvSpPr>
            <a:spLocks noGrp="1"/>
          </p:cNvSpPr>
          <p:nvPr>
            <p:ph type="clipArt" sz="half" idx="1"/>
          </p:nvPr>
        </p:nvSpPr>
        <p:spPr>
          <a:xfrm>
            <a:off x="755650" y="1700213"/>
            <a:ext cx="3776663" cy="3889375"/>
          </a:xfrm>
        </p:spPr>
        <p:txBody>
          <a:bodyPr/>
          <a:lstStyle/>
          <a:p>
            <a:pPr lvl="0"/>
            <a:endParaRPr lang="es-ES" noProof="0"/>
          </a:p>
        </p:txBody>
      </p:sp>
      <p:sp>
        <p:nvSpPr>
          <p:cNvPr id="4" name="3 Marcador de texto"/>
          <p:cNvSpPr>
            <a:spLocks noGrp="1"/>
          </p:cNvSpPr>
          <p:nvPr>
            <p:ph type="body" sz="half" idx="2"/>
          </p:nvPr>
        </p:nvSpPr>
        <p:spPr>
          <a:xfrm>
            <a:off x="4684713" y="1700213"/>
            <a:ext cx="3776662" cy="3889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ángulo 4">
            <a:extLst>
              <a:ext uri="{FF2B5EF4-FFF2-40B4-BE49-F238E27FC236}">
                <a16:creationId xmlns:a16="http://schemas.microsoft.com/office/drawing/2014/main" id="{2B68D664-0C27-F1AD-5658-C98F668E0802}"/>
              </a:ext>
            </a:extLst>
          </p:cNvPr>
          <p:cNvSpPr/>
          <p:nvPr userDrawn="1"/>
        </p:nvSpPr>
        <p:spPr bwMode="auto">
          <a:xfrm>
            <a:off x="539552" y="6597352"/>
            <a:ext cx="115205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a:ln>
                  <a:noFill/>
                </a:ln>
                <a:solidFill>
                  <a:schemeClr val="bg1"/>
                </a:solidFill>
                <a:effectLst/>
                <a:latin typeface="Arial" charset="0"/>
              </a:rPr>
              <a:t>Agosto 2023</a:t>
            </a:r>
          </a:p>
        </p:txBody>
      </p:sp>
    </p:spTree>
    <p:extLst>
      <p:ext uri="{BB962C8B-B14F-4D97-AF65-F5344CB8AC3E}">
        <p14:creationId xmlns:p14="http://schemas.microsoft.com/office/powerpoint/2010/main" val="229389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331913" y="692150"/>
            <a:ext cx="6408737" cy="576263"/>
          </a:xfrm>
        </p:spPr>
        <p:txBody>
          <a:bodyPr/>
          <a:lstStyle/>
          <a:p>
            <a:r>
              <a:rPr lang="es-ES"/>
              <a:t>Haga clic para modificar el estilo de título del patrón</a:t>
            </a:r>
          </a:p>
        </p:txBody>
      </p:sp>
      <p:sp>
        <p:nvSpPr>
          <p:cNvPr id="3" name="2 Marcador de contenido"/>
          <p:cNvSpPr>
            <a:spLocks noGrp="1"/>
          </p:cNvSpPr>
          <p:nvPr>
            <p:ph sz="half" idx="1"/>
          </p:nvPr>
        </p:nvSpPr>
        <p:spPr>
          <a:xfrm>
            <a:off x="755650" y="1700213"/>
            <a:ext cx="3776663" cy="3889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84713" y="1700213"/>
            <a:ext cx="3776662" cy="3889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ángulo 4">
            <a:extLst>
              <a:ext uri="{FF2B5EF4-FFF2-40B4-BE49-F238E27FC236}">
                <a16:creationId xmlns:a16="http://schemas.microsoft.com/office/drawing/2014/main" id="{F00E48BA-1B45-79B8-A35E-FF301F0B8A17}"/>
              </a:ext>
            </a:extLst>
          </p:cNvPr>
          <p:cNvSpPr/>
          <p:nvPr userDrawn="1"/>
        </p:nvSpPr>
        <p:spPr bwMode="auto">
          <a:xfrm>
            <a:off x="539552" y="6597352"/>
            <a:ext cx="115205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a:ln>
                  <a:noFill/>
                </a:ln>
                <a:solidFill>
                  <a:schemeClr val="bg1"/>
                </a:solidFill>
                <a:effectLst/>
                <a:latin typeface="Arial" charset="0"/>
              </a:rPr>
              <a:t>Agosto 2023</a:t>
            </a:r>
          </a:p>
        </p:txBody>
      </p:sp>
    </p:spTree>
    <p:extLst>
      <p:ext uri="{BB962C8B-B14F-4D97-AF65-F5344CB8AC3E}">
        <p14:creationId xmlns:p14="http://schemas.microsoft.com/office/powerpoint/2010/main" val="273338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graphicFrame>
        <p:nvGraphicFramePr>
          <p:cNvPr id="4" name="Group 137">
            <a:extLst>
              <a:ext uri="{FF2B5EF4-FFF2-40B4-BE49-F238E27FC236}">
                <a16:creationId xmlns:a16="http://schemas.microsoft.com/office/drawing/2014/main" id="{2DB7C0C4-6F95-8E2D-D92C-4C41F139B2DB}"/>
              </a:ext>
            </a:extLst>
          </p:cNvPr>
          <p:cNvGraphicFramePr>
            <a:graphicFrameLocks noGrp="1"/>
          </p:cNvGraphicFramePr>
          <p:nvPr>
            <p:extLst>
              <p:ext uri="{D42A27DB-BD31-4B8C-83A1-F6EECF244321}">
                <p14:modId xmlns:p14="http://schemas.microsoft.com/office/powerpoint/2010/main" val="258198210"/>
              </p:ext>
            </p:extLst>
          </p:nvPr>
        </p:nvGraphicFramePr>
        <p:xfrm>
          <a:off x="0" y="0"/>
          <a:ext cx="9129713" cy="6889750"/>
        </p:xfrm>
        <a:graphic>
          <a:graphicData uri="http://schemas.openxmlformats.org/drawingml/2006/table">
            <a:tbl>
              <a:tblPr/>
              <a:tblGrid>
                <a:gridCol w="881063">
                  <a:extLst>
                    <a:ext uri="{9D8B030D-6E8A-4147-A177-3AD203B41FA5}">
                      <a16:colId xmlns:a16="http://schemas.microsoft.com/office/drawing/2014/main" val="20000"/>
                    </a:ext>
                  </a:extLst>
                </a:gridCol>
                <a:gridCol w="919162">
                  <a:extLst>
                    <a:ext uri="{9D8B030D-6E8A-4147-A177-3AD203B41FA5}">
                      <a16:colId xmlns:a16="http://schemas.microsoft.com/office/drawing/2014/main" val="20001"/>
                    </a:ext>
                  </a:extLst>
                </a:gridCol>
                <a:gridCol w="912813">
                  <a:extLst>
                    <a:ext uri="{9D8B030D-6E8A-4147-A177-3AD203B41FA5}">
                      <a16:colId xmlns:a16="http://schemas.microsoft.com/office/drawing/2014/main" val="20002"/>
                    </a:ext>
                  </a:extLst>
                </a:gridCol>
                <a:gridCol w="917575">
                  <a:extLst>
                    <a:ext uri="{9D8B030D-6E8A-4147-A177-3AD203B41FA5}">
                      <a16:colId xmlns:a16="http://schemas.microsoft.com/office/drawing/2014/main" val="20003"/>
                    </a:ext>
                  </a:extLst>
                </a:gridCol>
                <a:gridCol w="915987">
                  <a:extLst>
                    <a:ext uri="{9D8B030D-6E8A-4147-A177-3AD203B41FA5}">
                      <a16:colId xmlns:a16="http://schemas.microsoft.com/office/drawing/2014/main" val="20004"/>
                    </a:ext>
                  </a:extLst>
                </a:gridCol>
                <a:gridCol w="917575">
                  <a:extLst>
                    <a:ext uri="{9D8B030D-6E8A-4147-A177-3AD203B41FA5}">
                      <a16:colId xmlns:a16="http://schemas.microsoft.com/office/drawing/2014/main" val="20005"/>
                    </a:ext>
                  </a:extLst>
                </a:gridCol>
                <a:gridCol w="917575">
                  <a:extLst>
                    <a:ext uri="{9D8B030D-6E8A-4147-A177-3AD203B41FA5}">
                      <a16:colId xmlns:a16="http://schemas.microsoft.com/office/drawing/2014/main" val="20006"/>
                    </a:ext>
                  </a:extLst>
                </a:gridCol>
                <a:gridCol w="912813">
                  <a:extLst>
                    <a:ext uri="{9D8B030D-6E8A-4147-A177-3AD203B41FA5}">
                      <a16:colId xmlns:a16="http://schemas.microsoft.com/office/drawing/2014/main" val="20007"/>
                    </a:ext>
                  </a:extLst>
                </a:gridCol>
                <a:gridCol w="919162">
                  <a:extLst>
                    <a:ext uri="{9D8B030D-6E8A-4147-A177-3AD203B41FA5}">
                      <a16:colId xmlns:a16="http://schemas.microsoft.com/office/drawing/2014/main" val="20008"/>
                    </a:ext>
                  </a:extLst>
                </a:gridCol>
                <a:gridCol w="915988">
                  <a:extLst>
                    <a:ext uri="{9D8B030D-6E8A-4147-A177-3AD203B41FA5}">
                      <a16:colId xmlns:a16="http://schemas.microsoft.com/office/drawing/2014/main" val="20009"/>
                    </a:ext>
                  </a:extLst>
                </a:gridCol>
              </a:tblGrid>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10000"/>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1000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extLst>
                  <a:ext uri="{0D108BD9-81ED-4DB2-BD59-A6C34878D82A}">
                    <a16:rowId xmlns:a16="http://schemas.microsoft.com/office/drawing/2014/main" val="10002"/>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10003"/>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0004"/>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0005"/>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hMerge="1">
                  <a:txBody>
                    <a:bodyPr/>
                    <a:lstStyle/>
                    <a:p>
                      <a:endParaRPr lang="es-MX"/>
                    </a:p>
                  </a:txBody>
                  <a:tcPr/>
                </a:tc>
                <a:extLst>
                  <a:ext uri="{0D108BD9-81ED-4DB2-BD59-A6C34878D82A}">
                    <a16:rowId xmlns:a16="http://schemas.microsoft.com/office/drawing/2014/main" val="10006"/>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extLst>
                  <a:ext uri="{0D108BD9-81ED-4DB2-BD59-A6C34878D82A}">
                    <a16:rowId xmlns:a16="http://schemas.microsoft.com/office/drawing/2014/main" val="10007"/>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32157"/>
                      </a:srgbClr>
                    </a:solidFill>
                  </a:tcPr>
                </a:tc>
                <a:extLst>
                  <a:ext uri="{0D108BD9-81ED-4DB2-BD59-A6C34878D82A}">
                    <a16:rowId xmlns:a16="http://schemas.microsoft.com/office/drawing/2014/main" val="10008"/>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extLst>
                  <a:ext uri="{0D108BD9-81ED-4DB2-BD59-A6C34878D82A}">
                    <a16:rowId xmlns:a16="http://schemas.microsoft.com/office/drawing/2014/main" val="10009"/>
                  </a:ext>
                </a:extLst>
              </a:tr>
            </a:tbl>
          </a:graphicData>
        </a:graphic>
      </p:graphicFrame>
      <p:sp>
        <p:nvSpPr>
          <p:cNvPr id="5" name="Freeform 151">
            <a:extLst>
              <a:ext uri="{FF2B5EF4-FFF2-40B4-BE49-F238E27FC236}">
                <a16:creationId xmlns:a16="http://schemas.microsoft.com/office/drawing/2014/main" id="{8C72389F-15DC-18AF-6FFC-D87535F45D1B}"/>
              </a:ext>
            </a:extLst>
          </p:cNvPr>
          <p:cNvSpPr>
            <a:spLocks/>
          </p:cNvSpPr>
          <p:nvPr userDrawn="1"/>
        </p:nvSpPr>
        <p:spPr bwMode="auto">
          <a:xfrm rot="10800000">
            <a:off x="0" y="6519863"/>
            <a:ext cx="9163050" cy="38100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Freeform 152">
            <a:extLst>
              <a:ext uri="{FF2B5EF4-FFF2-40B4-BE49-F238E27FC236}">
                <a16:creationId xmlns:a16="http://schemas.microsoft.com/office/drawing/2014/main" id="{50D21A02-0530-6A84-8D57-631492547E19}"/>
              </a:ext>
            </a:extLst>
          </p:cNvPr>
          <p:cNvSpPr>
            <a:spLocks/>
          </p:cNvSpPr>
          <p:nvPr userDrawn="1"/>
        </p:nvSpPr>
        <p:spPr bwMode="auto">
          <a:xfrm>
            <a:off x="-19050" y="-14288"/>
            <a:ext cx="9163050" cy="438151"/>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w="9525">
            <a:solidFill>
              <a:srgbClr val="003300"/>
            </a:solidFill>
            <a:round/>
            <a:headEnd/>
            <a:tailEnd/>
          </a:ln>
        </p:spPr>
        <p:txBody>
          <a:bodyPr/>
          <a:lstStyle/>
          <a:p>
            <a:endParaRPr lang="es-MX"/>
          </a:p>
        </p:txBody>
      </p:sp>
      <p:sp>
        <p:nvSpPr>
          <p:cNvPr id="7" name="1032 Rectángulo">
            <a:extLst>
              <a:ext uri="{FF2B5EF4-FFF2-40B4-BE49-F238E27FC236}">
                <a16:creationId xmlns:a16="http://schemas.microsoft.com/office/drawing/2014/main" id="{E3C9E24D-CDDE-4F36-3843-0FECD47E73BE}"/>
              </a:ext>
            </a:extLst>
          </p:cNvPr>
          <p:cNvSpPr>
            <a:spLocks noChangeArrowheads="1"/>
          </p:cNvSpPr>
          <p:nvPr userDrawn="1"/>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rgbClr val="DDDDDD"/>
                </a:solidFill>
              </a:rPr>
              <a:t>Universidad Autónoma de Nuevo León</a:t>
            </a:r>
          </a:p>
          <a:p>
            <a:pPr eaLnBrk="1" hangingPunct="1">
              <a:defRPr/>
            </a:pPr>
            <a:r>
              <a:rPr lang="es-ES" altLang="es-MX" sz="1200" b="1">
                <a:solidFill>
                  <a:srgbClr val="DDDDDD"/>
                </a:solidFill>
              </a:rPr>
              <a:t>Facultad de Ingeniería Mecánica y Eléctrica</a:t>
            </a:r>
          </a:p>
        </p:txBody>
      </p:sp>
      <p:sp>
        <p:nvSpPr>
          <p:cNvPr id="8" name="1032 Rectángulo">
            <a:extLst>
              <a:ext uri="{FF2B5EF4-FFF2-40B4-BE49-F238E27FC236}">
                <a16:creationId xmlns:a16="http://schemas.microsoft.com/office/drawing/2014/main" id="{593C8015-AA32-1AA3-3C59-DB6BEDAEA58B}"/>
              </a:ext>
            </a:extLst>
          </p:cNvPr>
          <p:cNvSpPr>
            <a:spLocks noChangeArrowheads="1"/>
          </p:cNvSpPr>
          <p:nvPr userDrawn="1"/>
        </p:nvSpPr>
        <p:spPr bwMode="auto">
          <a:xfrm>
            <a:off x="6227763" y="6597650"/>
            <a:ext cx="2344737" cy="274638"/>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MX" altLang="es-MX" sz="1200" b="1">
                <a:solidFill>
                  <a:srgbClr val="DDDDDD"/>
                </a:solidFill>
              </a:rPr>
              <a:t>M. C. Juan Angel Garza Garza</a:t>
            </a:r>
            <a:endParaRPr lang="es-ES" altLang="es-MX" sz="1200" b="1">
              <a:solidFill>
                <a:srgbClr val="DDDDDD"/>
              </a:solidFill>
            </a:endParaRPr>
          </a:p>
        </p:txBody>
      </p:sp>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897634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68313" y="692150"/>
            <a:ext cx="8301037" cy="56165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176327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539750" y="1484313"/>
            <a:ext cx="4038600" cy="48244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730750" y="1484313"/>
            <a:ext cx="4038600" cy="48244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70787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1331913" y="692150"/>
            <a:ext cx="6408737" cy="576263"/>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755650" y="1700213"/>
            <a:ext cx="8064822" cy="4465637"/>
          </a:xfrm>
        </p:spPr>
        <p:txBody>
          <a:bodyPr/>
          <a:lstStyle>
            <a:lvl1pPr>
              <a:defRPr sz="1800"/>
            </a:lvl1pPr>
            <a:lvl2pPr>
              <a:defRPr sz="1600"/>
            </a:lvl2pPr>
            <a:lvl3pPr>
              <a:defRPr sz="1400"/>
            </a:lvl3pPr>
            <a:lvl4pPr>
              <a:defRPr sz="1200"/>
            </a:lvl4pPr>
            <a:lvl5pPr>
              <a:defRPr sz="12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Rectángulo 6">
            <a:extLst>
              <a:ext uri="{FF2B5EF4-FFF2-40B4-BE49-F238E27FC236}">
                <a16:creationId xmlns:a16="http://schemas.microsoft.com/office/drawing/2014/main" id="{51D0DAC1-CBBC-041A-DA96-8224ECD40DB5}"/>
              </a:ext>
            </a:extLst>
          </p:cNvPr>
          <p:cNvSpPr/>
          <p:nvPr userDrawn="1"/>
        </p:nvSpPr>
        <p:spPr bwMode="auto">
          <a:xfrm>
            <a:off x="539552" y="6597352"/>
            <a:ext cx="115205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a:ln>
                  <a:noFill/>
                </a:ln>
                <a:solidFill>
                  <a:schemeClr val="bg1"/>
                </a:solidFill>
                <a:effectLst/>
                <a:latin typeface="Arial" charset="0"/>
              </a:rPr>
              <a:t>Agosto 2024</a:t>
            </a:r>
          </a:p>
        </p:txBody>
      </p:sp>
    </p:spTree>
    <p:extLst>
      <p:ext uri="{BB962C8B-B14F-4D97-AF65-F5344CB8AC3E}">
        <p14:creationId xmlns:p14="http://schemas.microsoft.com/office/powerpoint/2010/main" val="223227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graphicFrame>
        <p:nvGraphicFramePr>
          <p:cNvPr id="4" name="Group 137">
            <a:extLst>
              <a:ext uri="{FF2B5EF4-FFF2-40B4-BE49-F238E27FC236}">
                <a16:creationId xmlns:a16="http://schemas.microsoft.com/office/drawing/2014/main" id="{2DB7C0C4-6F95-8E2D-D92C-4C41F139B2DB}"/>
              </a:ext>
            </a:extLst>
          </p:cNvPr>
          <p:cNvGraphicFramePr>
            <a:graphicFrameLocks noGrp="1"/>
          </p:cNvGraphicFramePr>
          <p:nvPr>
            <p:extLst>
              <p:ext uri="{D42A27DB-BD31-4B8C-83A1-F6EECF244321}">
                <p14:modId xmlns:p14="http://schemas.microsoft.com/office/powerpoint/2010/main" val="1067052671"/>
              </p:ext>
            </p:extLst>
          </p:nvPr>
        </p:nvGraphicFramePr>
        <p:xfrm>
          <a:off x="0" y="0"/>
          <a:ext cx="9129713" cy="6889750"/>
        </p:xfrm>
        <a:graphic>
          <a:graphicData uri="http://schemas.openxmlformats.org/drawingml/2006/table">
            <a:tbl>
              <a:tblPr/>
              <a:tblGrid>
                <a:gridCol w="881063">
                  <a:extLst>
                    <a:ext uri="{9D8B030D-6E8A-4147-A177-3AD203B41FA5}">
                      <a16:colId xmlns:a16="http://schemas.microsoft.com/office/drawing/2014/main" val="20000"/>
                    </a:ext>
                  </a:extLst>
                </a:gridCol>
                <a:gridCol w="919162">
                  <a:extLst>
                    <a:ext uri="{9D8B030D-6E8A-4147-A177-3AD203B41FA5}">
                      <a16:colId xmlns:a16="http://schemas.microsoft.com/office/drawing/2014/main" val="20001"/>
                    </a:ext>
                  </a:extLst>
                </a:gridCol>
                <a:gridCol w="912813">
                  <a:extLst>
                    <a:ext uri="{9D8B030D-6E8A-4147-A177-3AD203B41FA5}">
                      <a16:colId xmlns:a16="http://schemas.microsoft.com/office/drawing/2014/main" val="20002"/>
                    </a:ext>
                  </a:extLst>
                </a:gridCol>
                <a:gridCol w="917575">
                  <a:extLst>
                    <a:ext uri="{9D8B030D-6E8A-4147-A177-3AD203B41FA5}">
                      <a16:colId xmlns:a16="http://schemas.microsoft.com/office/drawing/2014/main" val="20003"/>
                    </a:ext>
                  </a:extLst>
                </a:gridCol>
                <a:gridCol w="915987">
                  <a:extLst>
                    <a:ext uri="{9D8B030D-6E8A-4147-A177-3AD203B41FA5}">
                      <a16:colId xmlns:a16="http://schemas.microsoft.com/office/drawing/2014/main" val="20004"/>
                    </a:ext>
                  </a:extLst>
                </a:gridCol>
                <a:gridCol w="917575">
                  <a:extLst>
                    <a:ext uri="{9D8B030D-6E8A-4147-A177-3AD203B41FA5}">
                      <a16:colId xmlns:a16="http://schemas.microsoft.com/office/drawing/2014/main" val="20005"/>
                    </a:ext>
                  </a:extLst>
                </a:gridCol>
                <a:gridCol w="917575">
                  <a:extLst>
                    <a:ext uri="{9D8B030D-6E8A-4147-A177-3AD203B41FA5}">
                      <a16:colId xmlns:a16="http://schemas.microsoft.com/office/drawing/2014/main" val="20006"/>
                    </a:ext>
                  </a:extLst>
                </a:gridCol>
                <a:gridCol w="912813">
                  <a:extLst>
                    <a:ext uri="{9D8B030D-6E8A-4147-A177-3AD203B41FA5}">
                      <a16:colId xmlns:a16="http://schemas.microsoft.com/office/drawing/2014/main" val="20007"/>
                    </a:ext>
                  </a:extLst>
                </a:gridCol>
                <a:gridCol w="919162">
                  <a:extLst>
                    <a:ext uri="{9D8B030D-6E8A-4147-A177-3AD203B41FA5}">
                      <a16:colId xmlns:a16="http://schemas.microsoft.com/office/drawing/2014/main" val="20008"/>
                    </a:ext>
                  </a:extLst>
                </a:gridCol>
                <a:gridCol w="915988">
                  <a:extLst>
                    <a:ext uri="{9D8B030D-6E8A-4147-A177-3AD203B41FA5}">
                      <a16:colId xmlns:a16="http://schemas.microsoft.com/office/drawing/2014/main" val="20009"/>
                    </a:ext>
                  </a:extLst>
                </a:gridCol>
              </a:tblGrid>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10000"/>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1000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extLst>
                  <a:ext uri="{0D108BD9-81ED-4DB2-BD59-A6C34878D82A}">
                    <a16:rowId xmlns:a16="http://schemas.microsoft.com/office/drawing/2014/main" val="10002"/>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10003"/>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0004"/>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0005"/>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hMerge="1">
                  <a:txBody>
                    <a:bodyPr/>
                    <a:lstStyle/>
                    <a:p>
                      <a:endParaRPr lang="es-MX"/>
                    </a:p>
                  </a:txBody>
                  <a:tcPr/>
                </a:tc>
                <a:extLst>
                  <a:ext uri="{0D108BD9-81ED-4DB2-BD59-A6C34878D82A}">
                    <a16:rowId xmlns:a16="http://schemas.microsoft.com/office/drawing/2014/main" val="10006"/>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10007"/>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60000"/>
                      </a:srgbClr>
                    </a:solidFill>
                  </a:tcPr>
                </a:tc>
                <a:extLst>
                  <a:ext uri="{0D108BD9-81ED-4DB2-BD59-A6C34878D82A}">
                    <a16:rowId xmlns:a16="http://schemas.microsoft.com/office/drawing/2014/main" val="10008"/>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10009"/>
                  </a:ext>
                </a:extLst>
              </a:tr>
            </a:tbl>
          </a:graphicData>
        </a:graphic>
      </p:graphicFrame>
      <p:sp>
        <p:nvSpPr>
          <p:cNvPr id="5" name="Freeform 151">
            <a:extLst>
              <a:ext uri="{FF2B5EF4-FFF2-40B4-BE49-F238E27FC236}">
                <a16:creationId xmlns:a16="http://schemas.microsoft.com/office/drawing/2014/main" id="{8C72389F-15DC-18AF-6FFC-D87535F45D1B}"/>
              </a:ext>
            </a:extLst>
          </p:cNvPr>
          <p:cNvSpPr>
            <a:spLocks/>
          </p:cNvSpPr>
          <p:nvPr userDrawn="1"/>
        </p:nvSpPr>
        <p:spPr bwMode="auto">
          <a:xfrm rot="10800000">
            <a:off x="0" y="6519863"/>
            <a:ext cx="9163050" cy="38100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Freeform 152">
            <a:extLst>
              <a:ext uri="{FF2B5EF4-FFF2-40B4-BE49-F238E27FC236}">
                <a16:creationId xmlns:a16="http://schemas.microsoft.com/office/drawing/2014/main" id="{50D21A02-0530-6A84-8D57-631492547E19}"/>
              </a:ext>
            </a:extLst>
          </p:cNvPr>
          <p:cNvSpPr>
            <a:spLocks/>
          </p:cNvSpPr>
          <p:nvPr userDrawn="1"/>
        </p:nvSpPr>
        <p:spPr bwMode="auto">
          <a:xfrm>
            <a:off x="-19050" y="-14288"/>
            <a:ext cx="9163050" cy="438151"/>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w="9525">
            <a:solidFill>
              <a:srgbClr val="003300"/>
            </a:solidFill>
            <a:round/>
            <a:headEnd/>
            <a:tailEnd/>
          </a:ln>
        </p:spPr>
        <p:txBody>
          <a:bodyPr/>
          <a:lstStyle/>
          <a:p>
            <a:endParaRPr lang="es-MX"/>
          </a:p>
        </p:txBody>
      </p:sp>
      <p:sp>
        <p:nvSpPr>
          <p:cNvPr id="7" name="1032 Rectángulo">
            <a:extLst>
              <a:ext uri="{FF2B5EF4-FFF2-40B4-BE49-F238E27FC236}">
                <a16:creationId xmlns:a16="http://schemas.microsoft.com/office/drawing/2014/main" id="{E3C9E24D-CDDE-4F36-3843-0FECD47E73BE}"/>
              </a:ext>
            </a:extLst>
          </p:cNvPr>
          <p:cNvSpPr>
            <a:spLocks noChangeArrowheads="1"/>
          </p:cNvSpPr>
          <p:nvPr userDrawn="1"/>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rgbClr val="DDDDDD"/>
                </a:solidFill>
              </a:rPr>
              <a:t>Universidad Autónoma de Nuevo León</a:t>
            </a:r>
          </a:p>
          <a:p>
            <a:pPr eaLnBrk="1" hangingPunct="1">
              <a:defRPr/>
            </a:pPr>
            <a:r>
              <a:rPr lang="es-ES" altLang="es-MX" sz="1200" b="1">
                <a:solidFill>
                  <a:srgbClr val="DDDDDD"/>
                </a:solidFill>
              </a:rPr>
              <a:t>Facultad de Ingeniería Mecánica y Eléctrica</a:t>
            </a:r>
          </a:p>
        </p:txBody>
      </p:sp>
      <p:sp>
        <p:nvSpPr>
          <p:cNvPr id="8" name="1032 Rectángulo">
            <a:extLst>
              <a:ext uri="{FF2B5EF4-FFF2-40B4-BE49-F238E27FC236}">
                <a16:creationId xmlns:a16="http://schemas.microsoft.com/office/drawing/2014/main" id="{593C8015-AA32-1AA3-3C59-DB6BEDAEA58B}"/>
              </a:ext>
            </a:extLst>
          </p:cNvPr>
          <p:cNvSpPr>
            <a:spLocks noChangeArrowheads="1"/>
          </p:cNvSpPr>
          <p:nvPr userDrawn="1"/>
        </p:nvSpPr>
        <p:spPr bwMode="auto">
          <a:xfrm>
            <a:off x="6227763" y="6597650"/>
            <a:ext cx="2344737" cy="274638"/>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MX" altLang="es-MX" sz="1200" b="1">
                <a:solidFill>
                  <a:srgbClr val="DDDDDD"/>
                </a:solidFill>
              </a:rPr>
              <a:t>M. C. Juan Angel Garza Garza</a:t>
            </a:r>
            <a:endParaRPr lang="es-ES" altLang="es-MX" sz="1200" b="1">
              <a:solidFill>
                <a:srgbClr val="DDDDDD"/>
              </a:solidFill>
            </a:endParaRPr>
          </a:p>
        </p:txBody>
      </p:sp>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8154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030 Rectángulo">
            <a:extLst>
              <a:ext uri="{FF2B5EF4-FFF2-40B4-BE49-F238E27FC236}">
                <a16:creationId xmlns:a16="http://schemas.microsoft.com/office/drawing/2014/main" id="{34958D9C-53CE-A57F-D01E-F94D059DD3D4}"/>
              </a:ext>
            </a:extLst>
          </p:cNvPr>
          <p:cNvSpPr>
            <a:spLocks noChangeArrowheads="1"/>
          </p:cNvSpPr>
          <p:nvPr userDrawn="1"/>
        </p:nvSpPr>
        <p:spPr bwMode="auto">
          <a:xfrm>
            <a:off x="0" y="0"/>
            <a:ext cx="9144000" cy="6858000"/>
          </a:xfrm>
          <a:prstGeom prst="rect">
            <a:avLst/>
          </a:prstGeom>
          <a:solidFill>
            <a:srgbClr val="D5FFAB"/>
          </a:solidFill>
          <a:ln>
            <a:noFill/>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MX" sz="1400" b="1"/>
          </a:p>
        </p:txBody>
      </p:sp>
      <p:sp>
        <p:nvSpPr>
          <p:cNvPr id="5" name="1031 Forma">
            <a:extLst>
              <a:ext uri="{FF2B5EF4-FFF2-40B4-BE49-F238E27FC236}">
                <a16:creationId xmlns:a16="http://schemas.microsoft.com/office/drawing/2014/main" id="{11D9816E-276D-30FA-49F9-EE150F3C00CE}"/>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2 Rectángulo">
            <a:extLst>
              <a:ext uri="{FF2B5EF4-FFF2-40B4-BE49-F238E27FC236}">
                <a16:creationId xmlns:a16="http://schemas.microsoft.com/office/drawing/2014/main" id="{51EA11CD-0FD4-7E20-CD96-27A711CAEAEC}"/>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7" name="1033 Forma">
            <a:extLst>
              <a:ext uri="{FF2B5EF4-FFF2-40B4-BE49-F238E27FC236}">
                <a16:creationId xmlns:a16="http://schemas.microsoft.com/office/drawing/2014/main" id="{FABD8186-B8FE-23A8-6523-34CC1377C7E2}"/>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8" name="1034 Rectángulo">
            <a:extLst>
              <a:ext uri="{FF2B5EF4-FFF2-40B4-BE49-F238E27FC236}">
                <a16:creationId xmlns:a16="http://schemas.microsoft.com/office/drawing/2014/main" id="{837B5CE9-1E37-2CFC-EACF-098DB82EA29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sp>
        <p:nvSpPr>
          <p:cNvPr id="9" name="15365 Forma">
            <a:extLst>
              <a:ext uri="{FF2B5EF4-FFF2-40B4-BE49-F238E27FC236}">
                <a16:creationId xmlns:a16="http://schemas.microsoft.com/office/drawing/2014/main" id="{EFABECCF-8940-4AE3-084C-63FD9E8D7B2F}"/>
              </a:ext>
            </a:extLst>
          </p:cNvPr>
          <p:cNvSpPr txBox="1">
            <a:spLocks noGrp="1"/>
          </p:cNvSpPr>
          <p:nvPr userDrawn="1"/>
        </p:nvSpPr>
        <p:spPr bwMode="auto">
          <a:xfrm>
            <a:off x="5000625" y="6429375"/>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DB88930-321F-4BD4-B150-8EDD0BE273CC}" type="datetime8">
              <a:rPr lang="es-MX" altLang="es-MX" sz="1400" b="1" smtClean="0">
                <a:solidFill>
                  <a:schemeClr val="bg1"/>
                </a:solidFill>
              </a:rPr>
              <a:pPr eaLnBrk="1" hangingPunct="1">
                <a:defRPr/>
              </a:pPr>
              <a:t>10/03/2025 06:50 a. m.</a:t>
            </a:fld>
            <a:endParaRPr lang="es-MX" altLang="es-MX" sz="1400" b="1">
              <a:solidFill>
                <a:schemeClr val="bg1"/>
              </a:solidFill>
            </a:endParaRPr>
          </a:p>
        </p:txBody>
      </p:sp>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Tree>
    <p:extLst>
      <p:ext uri="{BB962C8B-B14F-4D97-AF65-F5344CB8AC3E}">
        <p14:creationId xmlns:p14="http://schemas.microsoft.com/office/powerpoint/2010/main" val="231217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030 Rectángulo">
            <a:extLst>
              <a:ext uri="{FF2B5EF4-FFF2-40B4-BE49-F238E27FC236}">
                <a16:creationId xmlns:a16="http://schemas.microsoft.com/office/drawing/2014/main" id="{10E411E2-8882-8DAB-3D22-C556D5DF482F}"/>
              </a:ext>
            </a:extLst>
          </p:cNvPr>
          <p:cNvSpPr>
            <a:spLocks noChangeArrowheads="1"/>
          </p:cNvSpPr>
          <p:nvPr/>
        </p:nvSpPr>
        <p:spPr bwMode="auto">
          <a:xfrm>
            <a:off x="0" y="0"/>
            <a:ext cx="9144000" cy="6858000"/>
          </a:xfrm>
          <a:prstGeom prst="rect">
            <a:avLst/>
          </a:prstGeom>
          <a:solidFill>
            <a:srgbClr val="D5FFAB"/>
          </a:solidFill>
          <a:ln>
            <a:noFill/>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MX" sz="1400" b="1"/>
          </a:p>
        </p:txBody>
      </p:sp>
      <p:sp>
        <p:nvSpPr>
          <p:cNvPr id="8" name="1031 Forma">
            <a:extLst>
              <a:ext uri="{FF2B5EF4-FFF2-40B4-BE49-F238E27FC236}">
                <a16:creationId xmlns:a16="http://schemas.microsoft.com/office/drawing/2014/main" id="{46F9A305-9B1E-ACA8-EDBD-1E5FC6B8F42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9" name="1032 Rectángulo">
            <a:extLst>
              <a:ext uri="{FF2B5EF4-FFF2-40B4-BE49-F238E27FC236}">
                <a16:creationId xmlns:a16="http://schemas.microsoft.com/office/drawing/2014/main" id="{4352C5ED-E914-5DAC-F14A-202AB1ACA752}"/>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10" name="1033 Forma">
            <a:extLst>
              <a:ext uri="{FF2B5EF4-FFF2-40B4-BE49-F238E27FC236}">
                <a16:creationId xmlns:a16="http://schemas.microsoft.com/office/drawing/2014/main" id="{F2678820-FA6B-457F-643C-D8E41B73A0E2}"/>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1" name="1034 Rectángulo">
            <a:extLst>
              <a:ext uri="{FF2B5EF4-FFF2-40B4-BE49-F238E27FC236}">
                <a16:creationId xmlns:a16="http://schemas.microsoft.com/office/drawing/2014/main" id="{DB7073D4-E23B-F637-BE11-931D3A6E709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pic>
        <p:nvPicPr>
          <p:cNvPr id="12" name="1035 Rectángulo">
            <a:extLst>
              <a:ext uri="{FF2B5EF4-FFF2-40B4-BE49-F238E27FC236}">
                <a16:creationId xmlns:a16="http://schemas.microsoft.com/office/drawing/2014/main" id="{584602C4-399F-CC46-BEF1-14B06172CE79}"/>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596188" y="398463"/>
            <a:ext cx="1449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5365 Forma">
            <a:extLst>
              <a:ext uri="{FF2B5EF4-FFF2-40B4-BE49-F238E27FC236}">
                <a16:creationId xmlns:a16="http://schemas.microsoft.com/office/drawing/2014/main" id="{62DB3864-67AA-E098-7905-FC6078AA998C}"/>
              </a:ext>
            </a:extLst>
          </p:cNvPr>
          <p:cNvSpPr txBox="1">
            <a:spLocks noGrp="1"/>
          </p:cNvSpPr>
          <p:nvPr userDrawn="1"/>
        </p:nvSpPr>
        <p:spPr bwMode="auto">
          <a:xfrm>
            <a:off x="5003800" y="6526213"/>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
              </a:spcAft>
              <a:defRPr/>
            </a:pPr>
            <a:fld id="{0A4772F5-0095-4B75-91CC-E9D06E9CE3C6}" type="datetime8">
              <a:rPr lang="es-MX" altLang="es-MX" sz="1000" i="1" smtClean="0">
                <a:solidFill>
                  <a:schemeClr val="bg1"/>
                </a:solidFill>
              </a:rPr>
              <a:pPr eaLnBrk="1" hangingPunct="1">
                <a:spcAft>
                  <a:spcPct val="5000"/>
                </a:spcAft>
                <a:defRPr/>
              </a:pPr>
              <a:t>10/03/2025 06:50 a. m.</a:t>
            </a:fld>
            <a:endParaRPr lang="es-MX" altLang="es-MX" sz="1000" i="1">
              <a:solidFill>
                <a:schemeClr val="bg1"/>
              </a:solidFill>
            </a:endParaRPr>
          </a:p>
        </p:txBody>
      </p:sp>
      <p:sp>
        <p:nvSpPr>
          <p:cNvPr id="2" name="1 Título"/>
          <p:cNvSpPr>
            <a:spLocks noGrp="1"/>
          </p:cNvSpPr>
          <p:nvPr>
            <p:ph type="title"/>
          </p:nvPr>
        </p:nvSpPr>
        <p:spPr>
          <a:xfrm>
            <a:off x="457200" y="274638"/>
            <a:ext cx="8229600" cy="1143000"/>
          </a:xfrm>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02358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48510BD3-4A32-EA18-6D1C-1DBCF669BFEC}"/>
              </a:ext>
            </a:extLst>
          </p:cNvPr>
          <p:cNvGraphicFramePr>
            <a:graphicFrameLocks noGrp="1"/>
          </p:cNvGraphicFramePr>
          <p:nvPr userDrawn="1">
            <p:extLst>
              <p:ext uri="{D42A27DB-BD31-4B8C-83A1-F6EECF244321}">
                <p14:modId xmlns:p14="http://schemas.microsoft.com/office/powerpoint/2010/main" val="3862746549"/>
              </p:ext>
            </p:extLst>
          </p:nvPr>
        </p:nvGraphicFramePr>
        <p:xfrm>
          <a:off x="7144" y="-15875"/>
          <a:ext cx="9129713" cy="6889750"/>
        </p:xfrm>
        <a:graphic>
          <a:graphicData uri="http://schemas.openxmlformats.org/drawingml/2006/table">
            <a:tbl>
              <a:tblPr/>
              <a:tblGrid>
                <a:gridCol w="881063">
                  <a:extLst>
                    <a:ext uri="{9D8B030D-6E8A-4147-A177-3AD203B41FA5}">
                      <a16:colId xmlns:a16="http://schemas.microsoft.com/office/drawing/2014/main" val="3233305224"/>
                    </a:ext>
                  </a:extLst>
                </a:gridCol>
                <a:gridCol w="919162">
                  <a:extLst>
                    <a:ext uri="{9D8B030D-6E8A-4147-A177-3AD203B41FA5}">
                      <a16:colId xmlns:a16="http://schemas.microsoft.com/office/drawing/2014/main" val="17496363"/>
                    </a:ext>
                  </a:extLst>
                </a:gridCol>
                <a:gridCol w="912813">
                  <a:extLst>
                    <a:ext uri="{9D8B030D-6E8A-4147-A177-3AD203B41FA5}">
                      <a16:colId xmlns:a16="http://schemas.microsoft.com/office/drawing/2014/main" val="815838983"/>
                    </a:ext>
                  </a:extLst>
                </a:gridCol>
                <a:gridCol w="917575">
                  <a:extLst>
                    <a:ext uri="{9D8B030D-6E8A-4147-A177-3AD203B41FA5}">
                      <a16:colId xmlns:a16="http://schemas.microsoft.com/office/drawing/2014/main" val="3252968533"/>
                    </a:ext>
                  </a:extLst>
                </a:gridCol>
                <a:gridCol w="915987">
                  <a:extLst>
                    <a:ext uri="{9D8B030D-6E8A-4147-A177-3AD203B41FA5}">
                      <a16:colId xmlns:a16="http://schemas.microsoft.com/office/drawing/2014/main" val="3171150161"/>
                    </a:ext>
                  </a:extLst>
                </a:gridCol>
                <a:gridCol w="917575">
                  <a:extLst>
                    <a:ext uri="{9D8B030D-6E8A-4147-A177-3AD203B41FA5}">
                      <a16:colId xmlns:a16="http://schemas.microsoft.com/office/drawing/2014/main" val="2523371944"/>
                    </a:ext>
                  </a:extLst>
                </a:gridCol>
                <a:gridCol w="917575">
                  <a:extLst>
                    <a:ext uri="{9D8B030D-6E8A-4147-A177-3AD203B41FA5}">
                      <a16:colId xmlns:a16="http://schemas.microsoft.com/office/drawing/2014/main" val="1510372122"/>
                    </a:ext>
                  </a:extLst>
                </a:gridCol>
                <a:gridCol w="912813">
                  <a:extLst>
                    <a:ext uri="{9D8B030D-6E8A-4147-A177-3AD203B41FA5}">
                      <a16:colId xmlns:a16="http://schemas.microsoft.com/office/drawing/2014/main" val="2545244687"/>
                    </a:ext>
                  </a:extLst>
                </a:gridCol>
                <a:gridCol w="919162">
                  <a:extLst>
                    <a:ext uri="{9D8B030D-6E8A-4147-A177-3AD203B41FA5}">
                      <a16:colId xmlns:a16="http://schemas.microsoft.com/office/drawing/2014/main" val="643246209"/>
                    </a:ext>
                  </a:extLst>
                </a:gridCol>
                <a:gridCol w="915988">
                  <a:extLst>
                    <a:ext uri="{9D8B030D-6E8A-4147-A177-3AD203B41FA5}">
                      <a16:colId xmlns:a16="http://schemas.microsoft.com/office/drawing/2014/main" val="987572711"/>
                    </a:ext>
                  </a:extLst>
                </a:gridCol>
              </a:tblGrid>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982947987"/>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56268740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extLst>
                  <a:ext uri="{0D108BD9-81ED-4DB2-BD59-A6C34878D82A}">
                    <a16:rowId xmlns:a16="http://schemas.microsoft.com/office/drawing/2014/main" val="1047658538"/>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402171845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3563118443"/>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52156"/>
                      </a:srgbClr>
                    </a:solidFill>
                  </a:tcPr>
                </a:tc>
                <a:extLst>
                  <a:ext uri="{0D108BD9-81ED-4DB2-BD59-A6C34878D82A}">
                    <a16:rowId xmlns:a16="http://schemas.microsoft.com/office/drawing/2014/main" val="1817989732"/>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hMerge="1">
                  <a:txBody>
                    <a:bodyPr/>
                    <a:lstStyle/>
                    <a:p>
                      <a:endParaRPr lang="es-MX"/>
                    </a:p>
                  </a:txBody>
                  <a:tcPr/>
                </a:tc>
                <a:extLst>
                  <a:ext uri="{0D108BD9-81ED-4DB2-BD59-A6C34878D82A}">
                    <a16:rowId xmlns:a16="http://schemas.microsoft.com/office/drawing/2014/main" val="180721045"/>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224226494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1457215116"/>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4243842213"/>
                  </a:ext>
                </a:extLst>
              </a:tr>
            </a:tbl>
          </a:graphicData>
        </a:graphic>
      </p:graphicFrame>
      <p:graphicFrame>
        <p:nvGraphicFramePr>
          <p:cNvPr id="2" name="Objeto 1">
            <a:extLst>
              <a:ext uri="{FF2B5EF4-FFF2-40B4-BE49-F238E27FC236}">
                <a16:creationId xmlns:a16="http://schemas.microsoft.com/office/drawing/2014/main" id="{7C21E74D-434D-B9C2-6927-737A4849A0C1}"/>
              </a:ext>
            </a:extLst>
          </p:cNvPr>
          <p:cNvGraphicFramePr>
            <a:graphicFrameLocks noChangeAspect="1"/>
          </p:cNvGraphicFramePr>
          <p:nvPr userDrawn="1">
            <p:extLst>
              <p:ext uri="{D42A27DB-BD31-4B8C-83A1-F6EECF244321}">
                <p14:modId xmlns:p14="http://schemas.microsoft.com/office/powerpoint/2010/main" val="2079868679"/>
              </p:ext>
            </p:extLst>
          </p:nvPr>
        </p:nvGraphicFramePr>
        <p:xfrm>
          <a:off x="0" y="188640"/>
          <a:ext cx="9144000" cy="6470924"/>
        </p:xfrm>
        <a:graphic>
          <a:graphicData uri="http://schemas.openxmlformats.org/presentationml/2006/ole">
            <mc:AlternateContent xmlns:mc="http://schemas.openxmlformats.org/markup-compatibility/2006">
              <mc:Choice xmlns:v="urn:schemas-microsoft-com:vml" Requires="v">
                <p:oleObj name="CorelDRAW" r:id="rId2" imgW="16282700" imgH="10826166" progId="CorelDraw.Graphic.23">
                  <p:embed/>
                </p:oleObj>
              </mc:Choice>
              <mc:Fallback>
                <p:oleObj name="CorelDRAW" r:id="rId2" imgW="16282700" imgH="10826166" progId="CorelDraw.Graphic.23">
                  <p:embed/>
                  <p:pic>
                    <p:nvPicPr>
                      <p:cNvPr id="2" name="Objeto 1">
                        <a:extLst>
                          <a:ext uri="{FF2B5EF4-FFF2-40B4-BE49-F238E27FC236}">
                            <a16:creationId xmlns:a16="http://schemas.microsoft.com/office/drawing/2014/main" id="{7C21E74D-434D-B9C2-6927-737A4849A0C1}"/>
                          </a:ext>
                        </a:extLst>
                      </p:cNvPr>
                      <p:cNvPicPr/>
                      <p:nvPr/>
                    </p:nvPicPr>
                    <p:blipFill>
                      <a:blip r:embed="rId3"/>
                      <a:stretch>
                        <a:fillRect/>
                      </a:stretch>
                    </p:blipFill>
                    <p:spPr>
                      <a:xfrm>
                        <a:off x="0" y="188640"/>
                        <a:ext cx="9144000" cy="6470924"/>
                      </a:xfrm>
                      <a:prstGeom prst="rect">
                        <a:avLst/>
                      </a:prstGeom>
                    </p:spPr>
                  </p:pic>
                </p:oleObj>
              </mc:Fallback>
            </mc:AlternateContent>
          </a:graphicData>
        </a:graphic>
      </p:graphicFrame>
      <p:sp>
        <p:nvSpPr>
          <p:cNvPr id="3" name="1031 Forma">
            <a:extLst>
              <a:ext uri="{FF2B5EF4-FFF2-40B4-BE49-F238E27FC236}">
                <a16:creationId xmlns:a16="http://schemas.microsoft.com/office/drawing/2014/main" id="{FD868869-6CF4-4FF3-BD3E-479F5DE53EB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1032 Rectángulo">
            <a:extLst>
              <a:ext uri="{FF2B5EF4-FFF2-40B4-BE49-F238E27FC236}">
                <a16:creationId xmlns:a16="http://schemas.microsoft.com/office/drawing/2014/main" id="{2381B387-EE9B-3A27-C62E-3CC2FC1A2F3D}"/>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5" name="1033 Forma">
            <a:extLst>
              <a:ext uri="{FF2B5EF4-FFF2-40B4-BE49-F238E27FC236}">
                <a16:creationId xmlns:a16="http://schemas.microsoft.com/office/drawing/2014/main" id="{597FFA47-72F6-1A6C-13E4-E437EE870514}"/>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4 Rectángulo">
            <a:extLst>
              <a:ext uri="{FF2B5EF4-FFF2-40B4-BE49-F238E27FC236}">
                <a16:creationId xmlns:a16="http://schemas.microsoft.com/office/drawing/2014/main" id="{037E4B8B-CC71-69C4-22FE-01E16EFF8DB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Sistemas Digitales</a:t>
            </a:r>
          </a:p>
          <a:p>
            <a:pPr eaLnBrk="1" hangingPunct="1">
              <a:defRPr/>
            </a:pPr>
            <a:r>
              <a:rPr lang="es-ES" altLang="es-MX" sz="1200" b="1" dirty="0">
                <a:solidFill>
                  <a:schemeClr val="bg1"/>
                </a:solidFill>
              </a:rPr>
              <a:t>Electrónica Digital I</a:t>
            </a:r>
          </a:p>
        </p:txBody>
      </p:sp>
      <p:sp>
        <p:nvSpPr>
          <p:cNvPr id="8" name="15365 Forma">
            <a:extLst>
              <a:ext uri="{FF2B5EF4-FFF2-40B4-BE49-F238E27FC236}">
                <a16:creationId xmlns:a16="http://schemas.microsoft.com/office/drawing/2014/main" id="{AE039B92-213F-7449-9FB6-1D0A03505972}"/>
              </a:ext>
            </a:extLst>
          </p:cNvPr>
          <p:cNvSpPr txBox="1">
            <a:spLocks noGrp="1"/>
          </p:cNvSpPr>
          <p:nvPr userDrawn="1"/>
        </p:nvSpPr>
        <p:spPr bwMode="auto">
          <a:xfrm>
            <a:off x="5003800" y="6526213"/>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
              </a:spcAft>
              <a:defRPr/>
            </a:pPr>
            <a:fld id="{B3449615-1E47-4986-83A8-C6ADF44F6E78}" type="datetime8">
              <a:rPr lang="es-MX" altLang="es-MX" sz="1000" i="1" smtClean="0">
                <a:solidFill>
                  <a:schemeClr val="bg1"/>
                </a:solidFill>
              </a:rPr>
              <a:pPr eaLnBrk="1" hangingPunct="1">
                <a:spcAft>
                  <a:spcPct val="5000"/>
                </a:spcAft>
                <a:defRPr/>
              </a:pPr>
              <a:t>10/03/2025 06:50 a. m.</a:t>
            </a:fld>
            <a:endParaRPr lang="es-MX" altLang="es-MX" sz="1000" i="1">
              <a:solidFill>
                <a:schemeClr val="bg1"/>
              </a:solidFill>
            </a:endParaRPr>
          </a:p>
        </p:txBody>
      </p:sp>
      <p:sp>
        <p:nvSpPr>
          <p:cNvPr id="11" name="1034 Rectángulo">
            <a:extLst>
              <a:ext uri="{FF2B5EF4-FFF2-40B4-BE49-F238E27FC236}">
                <a16:creationId xmlns:a16="http://schemas.microsoft.com/office/drawing/2014/main" id="{5BCF693A-F652-352A-855F-BD516100DD98}"/>
              </a:ext>
            </a:extLst>
          </p:cNvPr>
          <p:cNvSpPr>
            <a:spLocks noChangeArrowheads="1"/>
          </p:cNvSpPr>
          <p:nvPr userDrawn="1"/>
        </p:nvSpPr>
        <p:spPr bwMode="auto">
          <a:xfrm>
            <a:off x="186582" y="6574695"/>
            <a:ext cx="2090637" cy="253916"/>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050" b="1" dirty="0">
                <a:solidFill>
                  <a:schemeClr val="bg1"/>
                </a:solidFill>
              </a:rPr>
              <a:t>M. C. Juan Angel Garza </a:t>
            </a:r>
            <a:r>
              <a:rPr lang="es-ES" altLang="es-MX" sz="1050" b="1" dirty="0" err="1">
                <a:solidFill>
                  <a:schemeClr val="bg1"/>
                </a:solidFill>
              </a:rPr>
              <a:t>Garza</a:t>
            </a:r>
            <a:endParaRPr lang="es-ES" altLang="es-MX" sz="1050" b="1" dirty="0">
              <a:solidFill>
                <a:schemeClr val="bg1"/>
              </a:solidFill>
            </a:endParaRPr>
          </a:p>
        </p:txBody>
      </p:sp>
    </p:spTree>
    <p:extLst>
      <p:ext uri="{BB962C8B-B14F-4D97-AF65-F5344CB8AC3E}">
        <p14:creationId xmlns:p14="http://schemas.microsoft.com/office/powerpoint/2010/main" val="236977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En blanco">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3CC34F6F-33B9-5372-DDC7-C21F7A916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632"/>
            <a:ext cx="9144000" cy="6458061"/>
          </a:xfrm>
          <a:prstGeom prst="rect">
            <a:avLst/>
          </a:prstGeom>
        </p:spPr>
      </p:pic>
      <p:graphicFrame>
        <p:nvGraphicFramePr>
          <p:cNvPr id="7" name="Tabla 6">
            <a:extLst>
              <a:ext uri="{FF2B5EF4-FFF2-40B4-BE49-F238E27FC236}">
                <a16:creationId xmlns:a16="http://schemas.microsoft.com/office/drawing/2014/main" id="{48510BD3-4A32-EA18-6D1C-1DBCF669BFEC}"/>
              </a:ext>
            </a:extLst>
          </p:cNvPr>
          <p:cNvGraphicFramePr>
            <a:graphicFrameLocks noGrp="1"/>
          </p:cNvGraphicFramePr>
          <p:nvPr userDrawn="1">
            <p:extLst>
              <p:ext uri="{D42A27DB-BD31-4B8C-83A1-F6EECF244321}">
                <p14:modId xmlns:p14="http://schemas.microsoft.com/office/powerpoint/2010/main" val="277119489"/>
              </p:ext>
            </p:extLst>
          </p:nvPr>
        </p:nvGraphicFramePr>
        <p:xfrm>
          <a:off x="7144" y="-15875"/>
          <a:ext cx="9129713" cy="6889750"/>
        </p:xfrm>
        <a:graphic>
          <a:graphicData uri="http://schemas.openxmlformats.org/drawingml/2006/table">
            <a:tbl>
              <a:tblPr/>
              <a:tblGrid>
                <a:gridCol w="881063">
                  <a:extLst>
                    <a:ext uri="{9D8B030D-6E8A-4147-A177-3AD203B41FA5}">
                      <a16:colId xmlns:a16="http://schemas.microsoft.com/office/drawing/2014/main" val="3233305224"/>
                    </a:ext>
                  </a:extLst>
                </a:gridCol>
                <a:gridCol w="919162">
                  <a:extLst>
                    <a:ext uri="{9D8B030D-6E8A-4147-A177-3AD203B41FA5}">
                      <a16:colId xmlns:a16="http://schemas.microsoft.com/office/drawing/2014/main" val="17496363"/>
                    </a:ext>
                  </a:extLst>
                </a:gridCol>
                <a:gridCol w="912813">
                  <a:extLst>
                    <a:ext uri="{9D8B030D-6E8A-4147-A177-3AD203B41FA5}">
                      <a16:colId xmlns:a16="http://schemas.microsoft.com/office/drawing/2014/main" val="815838983"/>
                    </a:ext>
                  </a:extLst>
                </a:gridCol>
                <a:gridCol w="917575">
                  <a:extLst>
                    <a:ext uri="{9D8B030D-6E8A-4147-A177-3AD203B41FA5}">
                      <a16:colId xmlns:a16="http://schemas.microsoft.com/office/drawing/2014/main" val="3252968533"/>
                    </a:ext>
                  </a:extLst>
                </a:gridCol>
                <a:gridCol w="915987">
                  <a:extLst>
                    <a:ext uri="{9D8B030D-6E8A-4147-A177-3AD203B41FA5}">
                      <a16:colId xmlns:a16="http://schemas.microsoft.com/office/drawing/2014/main" val="3171150161"/>
                    </a:ext>
                  </a:extLst>
                </a:gridCol>
                <a:gridCol w="917575">
                  <a:extLst>
                    <a:ext uri="{9D8B030D-6E8A-4147-A177-3AD203B41FA5}">
                      <a16:colId xmlns:a16="http://schemas.microsoft.com/office/drawing/2014/main" val="2523371944"/>
                    </a:ext>
                  </a:extLst>
                </a:gridCol>
                <a:gridCol w="917575">
                  <a:extLst>
                    <a:ext uri="{9D8B030D-6E8A-4147-A177-3AD203B41FA5}">
                      <a16:colId xmlns:a16="http://schemas.microsoft.com/office/drawing/2014/main" val="1510372122"/>
                    </a:ext>
                  </a:extLst>
                </a:gridCol>
                <a:gridCol w="912813">
                  <a:extLst>
                    <a:ext uri="{9D8B030D-6E8A-4147-A177-3AD203B41FA5}">
                      <a16:colId xmlns:a16="http://schemas.microsoft.com/office/drawing/2014/main" val="2545244687"/>
                    </a:ext>
                  </a:extLst>
                </a:gridCol>
                <a:gridCol w="919162">
                  <a:extLst>
                    <a:ext uri="{9D8B030D-6E8A-4147-A177-3AD203B41FA5}">
                      <a16:colId xmlns:a16="http://schemas.microsoft.com/office/drawing/2014/main" val="643246209"/>
                    </a:ext>
                  </a:extLst>
                </a:gridCol>
                <a:gridCol w="915988">
                  <a:extLst>
                    <a:ext uri="{9D8B030D-6E8A-4147-A177-3AD203B41FA5}">
                      <a16:colId xmlns:a16="http://schemas.microsoft.com/office/drawing/2014/main" val="987572711"/>
                    </a:ext>
                  </a:extLst>
                </a:gridCol>
              </a:tblGrid>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982947987"/>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56268740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extLst>
                  <a:ext uri="{0D108BD9-81ED-4DB2-BD59-A6C34878D82A}">
                    <a16:rowId xmlns:a16="http://schemas.microsoft.com/office/drawing/2014/main" val="1047658538"/>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4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402171845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extLst>
                  <a:ext uri="{0D108BD9-81ED-4DB2-BD59-A6C34878D82A}">
                    <a16:rowId xmlns:a16="http://schemas.microsoft.com/office/drawing/2014/main" val="3563118443"/>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extLst>
                  <a:ext uri="{0D108BD9-81ED-4DB2-BD59-A6C34878D82A}">
                    <a16:rowId xmlns:a16="http://schemas.microsoft.com/office/drawing/2014/main" val="1817989732"/>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hMerge="1">
                  <a:txBody>
                    <a:bodyPr/>
                    <a:lstStyle/>
                    <a:p>
                      <a:endParaRPr lang="es-MX"/>
                    </a:p>
                  </a:txBody>
                  <a:tcPr/>
                </a:tc>
                <a:extLst>
                  <a:ext uri="{0D108BD9-81ED-4DB2-BD59-A6C34878D82A}">
                    <a16:rowId xmlns:a16="http://schemas.microsoft.com/office/drawing/2014/main" val="180721045"/>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224226494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extLst>
                  <a:ext uri="{0D108BD9-81ED-4DB2-BD59-A6C34878D82A}">
                    <a16:rowId xmlns:a16="http://schemas.microsoft.com/office/drawing/2014/main" val="1457215116"/>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4243842213"/>
                  </a:ext>
                </a:extLst>
              </a:tr>
            </a:tbl>
          </a:graphicData>
        </a:graphic>
      </p:graphicFrame>
      <p:sp>
        <p:nvSpPr>
          <p:cNvPr id="3" name="1031 Forma">
            <a:extLst>
              <a:ext uri="{FF2B5EF4-FFF2-40B4-BE49-F238E27FC236}">
                <a16:creationId xmlns:a16="http://schemas.microsoft.com/office/drawing/2014/main" id="{FD868869-6CF4-4FF3-BD3E-479F5DE53EB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1032 Rectángulo">
            <a:extLst>
              <a:ext uri="{FF2B5EF4-FFF2-40B4-BE49-F238E27FC236}">
                <a16:creationId xmlns:a16="http://schemas.microsoft.com/office/drawing/2014/main" id="{2381B387-EE9B-3A27-C62E-3CC2FC1A2F3D}"/>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5" name="1033 Forma">
            <a:extLst>
              <a:ext uri="{FF2B5EF4-FFF2-40B4-BE49-F238E27FC236}">
                <a16:creationId xmlns:a16="http://schemas.microsoft.com/office/drawing/2014/main" id="{597FFA47-72F6-1A6C-13E4-E437EE870514}"/>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4 Rectángulo">
            <a:extLst>
              <a:ext uri="{FF2B5EF4-FFF2-40B4-BE49-F238E27FC236}">
                <a16:creationId xmlns:a16="http://schemas.microsoft.com/office/drawing/2014/main" id="{037E4B8B-CC71-69C4-22FE-01E16EFF8DB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Sistemas Digitales</a:t>
            </a:r>
          </a:p>
          <a:p>
            <a:pPr eaLnBrk="1" hangingPunct="1">
              <a:defRPr/>
            </a:pPr>
            <a:r>
              <a:rPr lang="es-ES" altLang="es-MX" sz="1200" b="1" dirty="0">
                <a:solidFill>
                  <a:schemeClr val="bg1"/>
                </a:solidFill>
              </a:rPr>
              <a:t>Electrónica Digital I</a:t>
            </a:r>
          </a:p>
        </p:txBody>
      </p:sp>
      <p:sp>
        <p:nvSpPr>
          <p:cNvPr id="11" name="1034 Rectángulo">
            <a:extLst>
              <a:ext uri="{FF2B5EF4-FFF2-40B4-BE49-F238E27FC236}">
                <a16:creationId xmlns:a16="http://schemas.microsoft.com/office/drawing/2014/main" id="{5BCF693A-F652-352A-855F-BD516100DD98}"/>
              </a:ext>
            </a:extLst>
          </p:cNvPr>
          <p:cNvSpPr>
            <a:spLocks noChangeArrowheads="1"/>
          </p:cNvSpPr>
          <p:nvPr userDrawn="1"/>
        </p:nvSpPr>
        <p:spPr bwMode="auto">
          <a:xfrm>
            <a:off x="186582" y="6574695"/>
            <a:ext cx="2090637" cy="253916"/>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050" b="1" dirty="0">
                <a:solidFill>
                  <a:schemeClr val="bg1"/>
                </a:solidFill>
              </a:rPr>
              <a:t>M. C. Juan Angel Garza </a:t>
            </a:r>
            <a:r>
              <a:rPr lang="es-ES" altLang="es-MX" sz="1050" b="1" dirty="0" err="1">
                <a:solidFill>
                  <a:schemeClr val="bg1"/>
                </a:solidFill>
              </a:rPr>
              <a:t>Garza</a:t>
            </a:r>
            <a:endParaRPr lang="es-ES" altLang="es-MX" sz="1050" b="1" dirty="0">
              <a:solidFill>
                <a:schemeClr val="bg1"/>
              </a:solidFill>
            </a:endParaRPr>
          </a:p>
        </p:txBody>
      </p:sp>
    </p:spTree>
    <p:extLst>
      <p:ext uri="{BB962C8B-B14F-4D97-AF65-F5344CB8AC3E}">
        <p14:creationId xmlns:p14="http://schemas.microsoft.com/office/powerpoint/2010/main" val="82788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2_En blanco">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2B599CA-2F5A-1118-4241-9F0A4556BA08}"/>
              </a:ext>
            </a:extLst>
          </p:cNvPr>
          <p:cNvGraphicFramePr>
            <a:graphicFrameLocks noChangeAspect="1"/>
          </p:cNvGraphicFramePr>
          <p:nvPr userDrawn="1">
            <p:extLst>
              <p:ext uri="{D42A27DB-BD31-4B8C-83A1-F6EECF244321}">
                <p14:modId xmlns:p14="http://schemas.microsoft.com/office/powerpoint/2010/main" val="3251352526"/>
              </p:ext>
            </p:extLst>
          </p:nvPr>
        </p:nvGraphicFramePr>
        <p:xfrm>
          <a:off x="-41927" y="375878"/>
          <a:ext cx="9227855" cy="6106244"/>
        </p:xfrm>
        <a:graphic>
          <a:graphicData uri="http://schemas.openxmlformats.org/presentationml/2006/ole">
            <mc:AlternateContent xmlns:mc="http://schemas.openxmlformats.org/markup-compatibility/2006">
              <mc:Choice xmlns:v="urn:schemas-microsoft-com:vml" Requires="v">
                <p:oleObj name="CorelDRAW" r:id="rId2" imgW="11930581" imgH="7891932" progId="CorelDraw.Graphic.23">
                  <p:embed/>
                </p:oleObj>
              </mc:Choice>
              <mc:Fallback>
                <p:oleObj name="CorelDRAW" r:id="rId2" imgW="11930581" imgH="7891932" progId="CorelDraw.Graphic.23">
                  <p:embed/>
                  <p:pic>
                    <p:nvPicPr>
                      <p:cNvPr id="0" name=""/>
                      <p:cNvPicPr/>
                      <p:nvPr/>
                    </p:nvPicPr>
                    <p:blipFill>
                      <a:blip r:embed="rId3"/>
                      <a:stretch>
                        <a:fillRect/>
                      </a:stretch>
                    </p:blipFill>
                    <p:spPr>
                      <a:xfrm>
                        <a:off x="-41927" y="375878"/>
                        <a:ext cx="9227855" cy="6106244"/>
                      </a:xfrm>
                      <a:prstGeom prst="rect">
                        <a:avLst/>
                      </a:prstGeom>
                    </p:spPr>
                  </p:pic>
                </p:oleObj>
              </mc:Fallback>
            </mc:AlternateContent>
          </a:graphicData>
        </a:graphic>
      </p:graphicFrame>
      <p:graphicFrame>
        <p:nvGraphicFramePr>
          <p:cNvPr id="7" name="Tabla 6">
            <a:extLst>
              <a:ext uri="{FF2B5EF4-FFF2-40B4-BE49-F238E27FC236}">
                <a16:creationId xmlns:a16="http://schemas.microsoft.com/office/drawing/2014/main" id="{48510BD3-4A32-EA18-6D1C-1DBCF669BFEC}"/>
              </a:ext>
            </a:extLst>
          </p:cNvPr>
          <p:cNvGraphicFramePr>
            <a:graphicFrameLocks noGrp="1"/>
          </p:cNvGraphicFramePr>
          <p:nvPr userDrawn="1">
            <p:extLst>
              <p:ext uri="{D42A27DB-BD31-4B8C-83A1-F6EECF244321}">
                <p14:modId xmlns:p14="http://schemas.microsoft.com/office/powerpoint/2010/main" val="772294344"/>
              </p:ext>
            </p:extLst>
          </p:nvPr>
        </p:nvGraphicFramePr>
        <p:xfrm>
          <a:off x="7144" y="-15875"/>
          <a:ext cx="9129713" cy="6889750"/>
        </p:xfrm>
        <a:graphic>
          <a:graphicData uri="http://schemas.openxmlformats.org/drawingml/2006/table">
            <a:tbl>
              <a:tblPr/>
              <a:tblGrid>
                <a:gridCol w="881063">
                  <a:extLst>
                    <a:ext uri="{9D8B030D-6E8A-4147-A177-3AD203B41FA5}">
                      <a16:colId xmlns:a16="http://schemas.microsoft.com/office/drawing/2014/main" val="3233305224"/>
                    </a:ext>
                  </a:extLst>
                </a:gridCol>
                <a:gridCol w="919162">
                  <a:extLst>
                    <a:ext uri="{9D8B030D-6E8A-4147-A177-3AD203B41FA5}">
                      <a16:colId xmlns:a16="http://schemas.microsoft.com/office/drawing/2014/main" val="17496363"/>
                    </a:ext>
                  </a:extLst>
                </a:gridCol>
                <a:gridCol w="912813">
                  <a:extLst>
                    <a:ext uri="{9D8B030D-6E8A-4147-A177-3AD203B41FA5}">
                      <a16:colId xmlns:a16="http://schemas.microsoft.com/office/drawing/2014/main" val="815838983"/>
                    </a:ext>
                  </a:extLst>
                </a:gridCol>
                <a:gridCol w="917575">
                  <a:extLst>
                    <a:ext uri="{9D8B030D-6E8A-4147-A177-3AD203B41FA5}">
                      <a16:colId xmlns:a16="http://schemas.microsoft.com/office/drawing/2014/main" val="3252968533"/>
                    </a:ext>
                  </a:extLst>
                </a:gridCol>
                <a:gridCol w="915987">
                  <a:extLst>
                    <a:ext uri="{9D8B030D-6E8A-4147-A177-3AD203B41FA5}">
                      <a16:colId xmlns:a16="http://schemas.microsoft.com/office/drawing/2014/main" val="3171150161"/>
                    </a:ext>
                  </a:extLst>
                </a:gridCol>
                <a:gridCol w="917575">
                  <a:extLst>
                    <a:ext uri="{9D8B030D-6E8A-4147-A177-3AD203B41FA5}">
                      <a16:colId xmlns:a16="http://schemas.microsoft.com/office/drawing/2014/main" val="2523371944"/>
                    </a:ext>
                  </a:extLst>
                </a:gridCol>
                <a:gridCol w="917575">
                  <a:extLst>
                    <a:ext uri="{9D8B030D-6E8A-4147-A177-3AD203B41FA5}">
                      <a16:colId xmlns:a16="http://schemas.microsoft.com/office/drawing/2014/main" val="1510372122"/>
                    </a:ext>
                  </a:extLst>
                </a:gridCol>
                <a:gridCol w="912813">
                  <a:extLst>
                    <a:ext uri="{9D8B030D-6E8A-4147-A177-3AD203B41FA5}">
                      <a16:colId xmlns:a16="http://schemas.microsoft.com/office/drawing/2014/main" val="2545244687"/>
                    </a:ext>
                  </a:extLst>
                </a:gridCol>
                <a:gridCol w="919162">
                  <a:extLst>
                    <a:ext uri="{9D8B030D-6E8A-4147-A177-3AD203B41FA5}">
                      <a16:colId xmlns:a16="http://schemas.microsoft.com/office/drawing/2014/main" val="643246209"/>
                    </a:ext>
                  </a:extLst>
                </a:gridCol>
                <a:gridCol w="915988">
                  <a:extLst>
                    <a:ext uri="{9D8B030D-6E8A-4147-A177-3AD203B41FA5}">
                      <a16:colId xmlns:a16="http://schemas.microsoft.com/office/drawing/2014/main" val="987572711"/>
                    </a:ext>
                  </a:extLst>
                </a:gridCol>
              </a:tblGrid>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row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982947987"/>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vMerge="1">
                  <a:txBody>
                    <a:bodyPr/>
                    <a:lstStyle/>
                    <a:p>
                      <a:endParaRPr lang="es-MX"/>
                    </a:p>
                  </a:txBody>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66FF66">
                        <a:alpha val="52156"/>
                      </a:srgbClr>
                    </a:solidFill>
                  </a:tcPr>
                </a:tc>
                <a:extLst>
                  <a:ext uri="{0D108BD9-81ED-4DB2-BD59-A6C34878D82A}">
                    <a16:rowId xmlns:a16="http://schemas.microsoft.com/office/drawing/2014/main" val="256268740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extLst>
                  <a:ext uri="{0D108BD9-81ED-4DB2-BD59-A6C34878D82A}">
                    <a16:rowId xmlns:a16="http://schemas.microsoft.com/office/drawing/2014/main" val="1047658538"/>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40000"/>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33CC33">
                        <a:alpha val="52156"/>
                      </a:srgbClr>
                    </a:solidFill>
                  </a:tcPr>
                </a:tc>
                <a:tc hMerge="1">
                  <a:txBody>
                    <a:bodyPr/>
                    <a:lstStyle/>
                    <a:p>
                      <a:endParaRPr lang="es-MX"/>
                    </a:p>
                  </a:txBody>
                  <a:tcPr/>
                </a:tc>
                <a:extLst>
                  <a:ext uri="{0D108BD9-81ED-4DB2-BD59-A6C34878D82A}">
                    <a16:rowId xmlns:a16="http://schemas.microsoft.com/office/drawing/2014/main" val="402171845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rgbClr val="00CC00">
                        <a:alpha val="32157"/>
                      </a:srgbClr>
                    </a:solidFill>
                  </a:tcPr>
                </a:tc>
                <a:extLst>
                  <a:ext uri="{0D108BD9-81ED-4DB2-BD59-A6C34878D82A}">
                    <a16:rowId xmlns:a16="http://schemas.microsoft.com/office/drawing/2014/main" val="3563118443"/>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3019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CC00">
                        <a:alpha val="25098"/>
                      </a:srgbClr>
                    </a:solidFill>
                  </a:tcPr>
                </a:tc>
                <a:extLst>
                  <a:ext uri="{0D108BD9-81ED-4DB2-BD59-A6C34878D82A}">
                    <a16:rowId xmlns:a16="http://schemas.microsoft.com/office/drawing/2014/main" val="1817989732"/>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gridSpan="2">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32157"/>
                      </a:srgbClr>
                    </a:solidFill>
                  </a:tcPr>
                </a:tc>
                <a:tc hMerge="1">
                  <a:txBody>
                    <a:bodyPr/>
                    <a:lstStyle/>
                    <a:p>
                      <a:endParaRPr lang="es-MX"/>
                    </a:p>
                  </a:txBody>
                  <a:tcPr/>
                </a:tc>
                <a:extLst>
                  <a:ext uri="{0D108BD9-81ED-4DB2-BD59-A6C34878D82A}">
                    <a16:rowId xmlns:a16="http://schemas.microsoft.com/office/drawing/2014/main" val="180721045"/>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2242264941"/>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solidFill>
                        <a:srgbClr val="CCFFCC"/>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09900">
                        <a:alpha val="21961"/>
                      </a:srgbClr>
                    </a:solidFill>
                  </a:tcPr>
                </a:tc>
                <a:extLst>
                  <a:ext uri="{0D108BD9-81ED-4DB2-BD59-A6C34878D82A}">
                    <a16:rowId xmlns:a16="http://schemas.microsoft.com/office/drawing/2014/main" val="1457215116"/>
                  </a:ext>
                </a:extLst>
              </a:tr>
              <a:tr h="688975">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12700" cap="flat" cmpd="sng" algn="ctr">
                      <a:solidFill>
                        <a:srgbClr val="CCFFCC"/>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tc>
                  <a:txBody>
                    <a:bodyPr/>
                    <a:lstStyle>
                      <a:lvl1pPr algn="l" eaLnBrk="0" hangingPunct="0">
                        <a:lnSpc>
                          <a:spcPct val="140000"/>
                        </a:lnSpc>
                        <a:spcBef>
                          <a:spcPct val="20000"/>
                        </a:spcBef>
                        <a:defRPr sz="2800">
                          <a:solidFill>
                            <a:srgbClr val="003300"/>
                          </a:solidFill>
                          <a:latin typeface="Arial" panose="020B0604020202020204" pitchFamily="34" charset="0"/>
                        </a:defRPr>
                      </a:lvl1pPr>
                      <a:lvl2pPr marL="742950" indent="-285750" algn="l" eaLnBrk="0" hangingPunct="0">
                        <a:lnSpc>
                          <a:spcPct val="140000"/>
                        </a:lnSpc>
                        <a:spcBef>
                          <a:spcPct val="20000"/>
                        </a:spcBef>
                        <a:defRPr sz="2400">
                          <a:solidFill>
                            <a:srgbClr val="003300"/>
                          </a:solidFill>
                          <a:latin typeface="Arial" panose="020B0604020202020204" pitchFamily="34" charset="0"/>
                        </a:defRPr>
                      </a:lvl2pPr>
                      <a:lvl3pPr marL="1143000" indent="-228600" algn="l" eaLnBrk="0" hangingPunct="0">
                        <a:lnSpc>
                          <a:spcPct val="140000"/>
                        </a:lnSpc>
                        <a:spcBef>
                          <a:spcPct val="20000"/>
                        </a:spcBef>
                        <a:defRPr sz="2000">
                          <a:solidFill>
                            <a:srgbClr val="003300"/>
                          </a:solidFill>
                          <a:latin typeface="Arial" panose="020B0604020202020204" pitchFamily="34" charset="0"/>
                        </a:defRPr>
                      </a:lvl3pPr>
                      <a:lvl4pPr marL="1600200" indent="-228600" algn="l" eaLnBrk="0" hangingPunct="0">
                        <a:lnSpc>
                          <a:spcPct val="140000"/>
                        </a:lnSpc>
                        <a:spcBef>
                          <a:spcPct val="20000"/>
                        </a:spcBef>
                        <a:defRPr>
                          <a:solidFill>
                            <a:srgbClr val="003300"/>
                          </a:solidFill>
                          <a:latin typeface="Arial" panose="020B0604020202020204" pitchFamily="34" charset="0"/>
                        </a:defRPr>
                      </a:lvl4pPr>
                      <a:lvl5pPr marL="2057400" indent="-228600" algn="l" eaLnBrk="0" hangingPunct="0">
                        <a:lnSpc>
                          <a:spcPct val="140000"/>
                        </a:lnSpc>
                        <a:spcBef>
                          <a:spcPct val="20000"/>
                        </a:spcBef>
                        <a:defRPr>
                          <a:solidFill>
                            <a:srgbClr val="003300"/>
                          </a:solidFill>
                          <a:latin typeface="Arial" panose="020B0604020202020204" pitchFamily="34" charset="0"/>
                        </a:defRPr>
                      </a:lvl5pPr>
                      <a:lvl6pPr marL="2514600" indent="-228600" eaLnBrk="0" fontAlgn="base" hangingPunct="0">
                        <a:lnSpc>
                          <a:spcPct val="140000"/>
                        </a:lnSpc>
                        <a:spcBef>
                          <a:spcPct val="20000"/>
                        </a:spcBef>
                        <a:spcAft>
                          <a:spcPct val="0"/>
                        </a:spcAft>
                        <a:defRPr>
                          <a:solidFill>
                            <a:srgbClr val="003300"/>
                          </a:solidFill>
                          <a:latin typeface="Arial" panose="020B0604020202020204" pitchFamily="34" charset="0"/>
                        </a:defRPr>
                      </a:lvl6pPr>
                      <a:lvl7pPr marL="2971800" indent="-228600" eaLnBrk="0" fontAlgn="base" hangingPunct="0">
                        <a:lnSpc>
                          <a:spcPct val="140000"/>
                        </a:lnSpc>
                        <a:spcBef>
                          <a:spcPct val="20000"/>
                        </a:spcBef>
                        <a:spcAft>
                          <a:spcPct val="0"/>
                        </a:spcAft>
                        <a:defRPr>
                          <a:solidFill>
                            <a:srgbClr val="003300"/>
                          </a:solidFill>
                          <a:latin typeface="Arial" panose="020B0604020202020204" pitchFamily="34" charset="0"/>
                        </a:defRPr>
                      </a:lvl7pPr>
                      <a:lvl8pPr marL="3429000" indent="-228600" eaLnBrk="0" fontAlgn="base" hangingPunct="0">
                        <a:lnSpc>
                          <a:spcPct val="140000"/>
                        </a:lnSpc>
                        <a:spcBef>
                          <a:spcPct val="20000"/>
                        </a:spcBef>
                        <a:spcAft>
                          <a:spcPct val="0"/>
                        </a:spcAft>
                        <a:defRPr>
                          <a:solidFill>
                            <a:srgbClr val="003300"/>
                          </a:solidFill>
                          <a:latin typeface="Arial" panose="020B0604020202020204" pitchFamily="34" charset="0"/>
                        </a:defRPr>
                      </a:lvl8pPr>
                      <a:lvl9pPr marL="3886200" indent="-228600" eaLnBrk="0" fontAlgn="base" hangingPunct="0">
                        <a:lnSpc>
                          <a:spcPct val="140000"/>
                        </a:lnSpc>
                        <a:spcBef>
                          <a:spcPct val="20000"/>
                        </a:spcBef>
                        <a:spcAft>
                          <a:spcPct val="0"/>
                        </a:spcAft>
                        <a:defRPr>
                          <a:solidFill>
                            <a:srgbClr val="003300"/>
                          </a:solidFill>
                          <a:latin typeface="Arial" panose="020B0604020202020204" pitchFamily="34" charset="0"/>
                        </a:defRPr>
                      </a:lvl9p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es-ES_tradnl" altLang="es-MX" sz="2800" b="0" i="0" u="none" strike="noStrike" cap="none" normalizeH="0" baseline="0" dirty="0">
                        <a:ln>
                          <a:noFill/>
                        </a:ln>
                        <a:solidFill>
                          <a:srgbClr val="003300"/>
                        </a:solidFill>
                        <a:effectLst/>
                        <a:latin typeface="Arial" panose="020B0604020202020204" pitchFamily="34" charset="0"/>
                      </a:endParaRPr>
                    </a:p>
                  </a:txBody>
                  <a:tcPr marT="45718" marB="45718" horzOverflow="overflow">
                    <a:lnL w="9525" cap="flat" cmpd="sng" algn="ctr">
                      <a:solidFill>
                        <a:srgbClr val="DDDDDD"/>
                      </a:solidFill>
                      <a:prstDash val="solid"/>
                      <a:round/>
                      <a:headEnd type="none" w="med" len="med"/>
                      <a:tailEnd type="none" w="med" len="med"/>
                    </a:lnL>
                    <a:lnR w="12700" cap="flat" cmpd="sng" algn="ctr">
                      <a:solidFill>
                        <a:srgbClr val="CCFFCC"/>
                      </a:solidFill>
                      <a:prstDash val="solid"/>
                      <a:round/>
                      <a:headEnd type="none" w="med" len="med"/>
                      <a:tailEnd type="none" w="med" len="med"/>
                    </a:lnR>
                    <a:lnT w="9525" cap="flat" cmpd="sng" algn="ctr">
                      <a:solidFill>
                        <a:srgbClr val="DDDDDD"/>
                      </a:solidFill>
                      <a:prstDash val="solid"/>
                      <a:round/>
                      <a:headEnd type="none" w="med" len="med"/>
                      <a:tailEnd type="none" w="med" len="med"/>
                    </a:lnT>
                    <a:lnB w="12700" cap="flat" cmpd="sng" algn="ctr">
                      <a:solidFill>
                        <a:srgbClr val="CCFFCC"/>
                      </a:solidFill>
                      <a:prstDash val="solid"/>
                      <a:round/>
                      <a:headEnd type="none" w="med" len="med"/>
                      <a:tailEnd type="none" w="med" len="med"/>
                    </a:lnB>
                    <a:lnTlToBr>
                      <a:noFill/>
                    </a:lnTlToBr>
                    <a:lnBlToTr>
                      <a:noFill/>
                    </a:lnBlToTr>
                    <a:solidFill>
                      <a:srgbClr val="009900">
                        <a:alpha val="52156"/>
                      </a:srgbClr>
                    </a:solidFill>
                  </a:tcPr>
                </a:tc>
                <a:extLst>
                  <a:ext uri="{0D108BD9-81ED-4DB2-BD59-A6C34878D82A}">
                    <a16:rowId xmlns:a16="http://schemas.microsoft.com/office/drawing/2014/main" val="4243842213"/>
                  </a:ext>
                </a:extLst>
              </a:tr>
            </a:tbl>
          </a:graphicData>
        </a:graphic>
      </p:graphicFrame>
      <p:sp>
        <p:nvSpPr>
          <p:cNvPr id="3" name="1031 Forma">
            <a:extLst>
              <a:ext uri="{FF2B5EF4-FFF2-40B4-BE49-F238E27FC236}">
                <a16:creationId xmlns:a16="http://schemas.microsoft.com/office/drawing/2014/main" id="{FD868869-6CF4-4FF3-BD3E-479F5DE53EB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1032 Rectángulo">
            <a:extLst>
              <a:ext uri="{FF2B5EF4-FFF2-40B4-BE49-F238E27FC236}">
                <a16:creationId xmlns:a16="http://schemas.microsoft.com/office/drawing/2014/main" id="{2381B387-EE9B-3A27-C62E-3CC2FC1A2F3D}"/>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5" name="1033 Forma">
            <a:extLst>
              <a:ext uri="{FF2B5EF4-FFF2-40B4-BE49-F238E27FC236}">
                <a16:creationId xmlns:a16="http://schemas.microsoft.com/office/drawing/2014/main" id="{597FFA47-72F6-1A6C-13E4-E437EE870514}"/>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4 Rectángulo">
            <a:extLst>
              <a:ext uri="{FF2B5EF4-FFF2-40B4-BE49-F238E27FC236}">
                <a16:creationId xmlns:a16="http://schemas.microsoft.com/office/drawing/2014/main" id="{037E4B8B-CC71-69C4-22FE-01E16EFF8DB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Sistemas Digitales</a:t>
            </a:r>
          </a:p>
          <a:p>
            <a:pPr eaLnBrk="1" hangingPunct="1">
              <a:defRPr/>
            </a:pPr>
            <a:r>
              <a:rPr lang="es-ES" altLang="es-MX" sz="1200" b="1" dirty="0">
                <a:solidFill>
                  <a:schemeClr val="bg1"/>
                </a:solidFill>
              </a:rPr>
              <a:t>Electrónica Digital I</a:t>
            </a:r>
          </a:p>
        </p:txBody>
      </p:sp>
      <p:sp>
        <p:nvSpPr>
          <p:cNvPr id="11" name="1034 Rectángulo">
            <a:extLst>
              <a:ext uri="{FF2B5EF4-FFF2-40B4-BE49-F238E27FC236}">
                <a16:creationId xmlns:a16="http://schemas.microsoft.com/office/drawing/2014/main" id="{5BCF693A-F652-352A-855F-BD516100DD98}"/>
              </a:ext>
            </a:extLst>
          </p:cNvPr>
          <p:cNvSpPr>
            <a:spLocks noChangeArrowheads="1"/>
          </p:cNvSpPr>
          <p:nvPr userDrawn="1"/>
        </p:nvSpPr>
        <p:spPr bwMode="auto">
          <a:xfrm>
            <a:off x="186582" y="6574695"/>
            <a:ext cx="2090637" cy="253916"/>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050" b="1" dirty="0">
                <a:solidFill>
                  <a:schemeClr val="bg1"/>
                </a:solidFill>
              </a:rPr>
              <a:t>M. C. Juan Angel Garza </a:t>
            </a:r>
            <a:r>
              <a:rPr lang="es-ES" altLang="es-MX" sz="1050" b="1" dirty="0" err="1">
                <a:solidFill>
                  <a:schemeClr val="bg1"/>
                </a:solidFill>
              </a:rPr>
              <a:t>Garza</a:t>
            </a:r>
            <a:endParaRPr lang="es-ES" altLang="es-MX" sz="1050" b="1" dirty="0">
              <a:solidFill>
                <a:schemeClr val="bg1"/>
              </a:solidFill>
            </a:endParaRPr>
          </a:p>
        </p:txBody>
      </p:sp>
    </p:spTree>
    <p:extLst>
      <p:ext uri="{BB962C8B-B14F-4D97-AF65-F5344CB8AC3E}">
        <p14:creationId xmlns:p14="http://schemas.microsoft.com/office/powerpoint/2010/main" val="70380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En blanco">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6B08EC49-0580-00E2-6C56-44D8DA9FC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0648"/>
            <a:ext cx="9144000" cy="6314046"/>
          </a:xfrm>
          <a:prstGeom prst="rect">
            <a:avLst/>
          </a:prstGeom>
        </p:spPr>
      </p:pic>
      <p:sp>
        <p:nvSpPr>
          <p:cNvPr id="3" name="1031 Forma">
            <a:extLst>
              <a:ext uri="{FF2B5EF4-FFF2-40B4-BE49-F238E27FC236}">
                <a16:creationId xmlns:a16="http://schemas.microsoft.com/office/drawing/2014/main" id="{FD868869-6CF4-4FF3-BD3E-479F5DE53EB2}"/>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1032 Rectángulo">
            <a:extLst>
              <a:ext uri="{FF2B5EF4-FFF2-40B4-BE49-F238E27FC236}">
                <a16:creationId xmlns:a16="http://schemas.microsoft.com/office/drawing/2014/main" id="{2381B387-EE9B-3A27-C62E-3CC2FC1A2F3D}"/>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5" name="1033 Forma">
            <a:extLst>
              <a:ext uri="{FF2B5EF4-FFF2-40B4-BE49-F238E27FC236}">
                <a16:creationId xmlns:a16="http://schemas.microsoft.com/office/drawing/2014/main" id="{597FFA47-72F6-1A6C-13E4-E437EE870514}"/>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 name="1034 Rectángulo">
            <a:extLst>
              <a:ext uri="{FF2B5EF4-FFF2-40B4-BE49-F238E27FC236}">
                <a16:creationId xmlns:a16="http://schemas.microsoft.com/office/drawing/2014/main" id="{037E4B8B-CC71-69C4-22FE-01E16EFF8DBC}"/>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dirty="0">
                <a:solidFill>
                  <a:schemeClr val="bg1"/>
                </a:solidFill>
              </a:rPr>
              <a:t>Sistemas Digitales</a:t>
            </a:r>
          </a:p>
          <a:p>
            <a:pPr eaLnBrk="1" hangingPunct="1">
              <a:defRPr/>
            </a:pPr>
            <a:r>
              <a:rPr lang="es-ES" altLang="es-MX" sz="1200" b="1" dirty="0">
                <a:solidFill>
                  <a:schemeClr val="bg1"/>
                </a:solidFill>
              </a:rPr>
              <a:t>Electrónica Digital I</a:t>
            </a:r>
          </a:p>
        </p:txBody>
      </p:sp>
      <p:sp>
        <p:nvSpPr>
          <p:cNvPr id="11" name="1034 Rectángulo">
            <a:extLst>
              <a:ext uri="{FF2B5EF4-FFF2-40B4-BE49-F238E27FC236}">
                <a16:creationId xmlns:a16="http://schemas.microsoft.com/office/drawing/2014/main" id="{5BCF693A-F652-352A-855F-BD516100DD98}"/>
              </a:ext>
            </a:extLst>
          </p:cNvPr>
          <p:cNvSpPr>
            <a:spLocks noChangeArrowheads="1"/>
          </p:cNvSpPr>
          <p:nvPr userDrawn="1"/>
        </p:nvSpPr>
        <p:spPr bwMode="auto">
          <a:xfrm>
            <a:off x="186582" y="6574695"/>
            <a:ext cx="2090637" cy="253916"/>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050" b="1" dirty="0">
                <a:solidFill>
                  <a:schemeClr val="bg1"/>
                </a:solidFill>
              </a:rPr>
              <a:t>M. C. Juan Angel Garza </a:t>
            </a:r>
            <a:r>
              <a:rPr lang="es-ES" altLang="es-MX" sz="1050" b="1" dirty="0" err="1">
                <a:solidFill>
                  <a:schemeClr val="bg1"/>
                </a:solidFill>
              </a:rPr>
              <a:t>Garza</a:t>
            </a:r>
            <a:endParaRPr lang="es-ES" altLang="es-MX" sz="1050" b="1" dirty="0">
              <a:solidFill>
                <a:schemeClr val="bg1"/>
              </a:solidFill>
            </a:endParaRPr>
          </a:p>
        </p:txBody>
      </p:sp>
    </p:spTree>
    <p:extLst>
      <p:ext uri="{BB962C8B-B14F-4D97-AF65-F5344CB8AC3E}">
        <p14:creationId xmlns:p14="http://schemas.microsoft.com/office/powerpoint/2010/main" val="151515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6 Rectángulo">
            <a:extLst>
              <a:ext uri="{FF2B5EF4-FFF2-40B4-BE49-F238E27FC236}">
                <a16:creationId xmlns:a16="http://schemas.microsoft.com/office/drawing/2014/main" id="{22201E9A-DF29-9C45-77C9-3F44DACBD218}"/>
              </a:ext>
            </a:extLst>
          </p:cNvPr>
          <p:cNvSpPr>
            <a:spLocks noGrp="1" noChangeArrowheads="1"/>
          </p:cNvSpPr>
          <p:nvPr>
            <p:ph type="title"/>
          </p:nvPr>
        </p:nvSpPr>
        <p:spPr bwMode="auto">
          <a:xfrm>
            <a:off x="539750" y="8366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cambiar el estilo de título	</a:t>
            </a:r>
          </a:p>
        </p:txBody>
      </p:sp>
      <p:sp>
        <p:nvSpPr>
          <p:cNvPr id="1027" name="1027 Rectángulo">
            <a:extLst>
              <a:ext uri="{FF2B5EF4-FFF2-40B4-BE49-F238E27FC236}">
                <a16:creationId xmlns:a16="http://schemas.microsoft.com/office/drawing/2014/main" id="{9BAF0C76-8B04-F030-C472-6C51A7D83721}"/>
              </a:ext>
            </a:extLst>
          </p:cNvPr>
          <p:cNvSpPr>
            <a:spLocks noGrp="1" noChangeArrowheads="1"/>
          </p:cNvSpPr>
          <p:nvPr>
            <p:ph type="body" idx="1"/>
          </p:nvPr>
        </p:nvSpPr>
        <p:spPr bwMode="auto">
          <a:xfrm>
            <a:off x="468313" y="1700213"/>
            <a:ext cx="82296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p>
        </p:txBody>
      </p:sp>
      <p:sp>
        <p:nvSpPr>
          <p:cNvPr id="1029" name="1028 Rectángulo">
            <a:extLst>
              <a:ext uri="{FF2B5EF4-FFF2-40B4-BE49-F238E27FC236}">
                <a16:creationId xmlns:a16="http://schemas.microsoft.com/office/drawing/2014/main" id="{43D91878-E2D3-4A14-8CF5-ACA2959F13C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fld id="{606F508C-DD9B-46EE-A123-802547CC54D4}" type="datetime1">
              <a:rPr lang="es-MX"/>
              <a:pPr>
                <a:defRPr/>
              </a:pPr>
              <a:t>10/03/2025</a:t>
            </a:fld>
            <a:endParaRPr lang="es-MX"/>
          </a:p>
        </p:txBody>
      </p:sp>
      <p:sp>
        <p:nvSpPr>
          <p:cNvPr id="1030" name="1029 Rectángulo">
            <a:extLst>
              <a:ext uri="{FF2B5EF4-FFF2-40B4-BE49-F238E27FC236}">
                <a16:creationId xmlns:a16="http://schemas.microsoft.com/office/drawing/2014/main" id="{10AE3DCC-8F0B-4A78-B0EB-6ED310128E7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p>
        </p:txBody>
      </p:sp>
      <p:sp>
        <p:nvSpPr>
          <p:cNvPr id="2" name="1030 Rectángulo">
            <a:extLst>
              <a:ext uri="{FF2B5EF4-FFF2-40B4-BE49-F238E27FC236}">
                <a16:creationId xmlns:a16="http://schemas.microsoft.com/office/drawing/2014/main" id="{AAF61D6B-711E-4A24-B3B6-E5872DE5DE84}"/>
              </a:ext>
            </a:extLst>
          </p:cNvPr>
          <p:cNvSpPr>
            <a:spLocks noChangeArrowheads="1"/>
          </p:cNvSpPr>
          <p:nvPr/>
        </p:nvSpPr>
        <p:spPr bwMode="auto">
          <a:xfrm>
            <a:off x="0" y="0"/>
            <a:ext cx="9144000" cy="6858000"/>
          </a:xfrm>
          <a:prstGeom prst="rect">
            <a:avLst/>
          </a:prstGeom>
          <a:solidFill>
            <a:srgbClr val="D5FFAB"/>
          </a:solidFill>
          <a:ln>
            <a:noFill/>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s-MX" sz="1400" b="1"/>
          </a:p>
        </p:txBody>
      </p:sp>
      <p:sp>
        <p:nvSpPr>
          <p:cNvPr id="1031" name="1031 Forma">
            <a:extLst>
              <a:ext uri="{FF2B5EF4-FFF2-40B4-BE49-F238E27FC236}">
                <a16:creationId xmlns:a16="http://schemas.microsoft.com/office/drawing/2014/main" id="{99DEE527-9446-CFED-A408-F52EBA5F3EDB}"/>
              </a:ext>
            </a:extLst>
          </p:cNvPr>
          <p:cNvSpPr>
            <a:spLocks/>
          </p:cNvSpPr>
          <p:nvPr/>
        </p:nvSpPr>
        <p:spPr bwMode="auto">
          <a:xfrm>
            <a:off x="-19050" y="-28575"/>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032" name="1032 Rectángulo">
            <a:extLst>
              <a:ext uri="{FF2B5EF4-FFF2-40B4-BE49-F238E27FC236}">
                <a16:creationId xmlns:a16="http://schemas.microsoft.com/office/drawing/2014/main" id="{F1CCA68D-FCFF-4F8D-A5C1-BC30BD84EDE6}"/>
              </a:ext>
            </a:extLst>
          </p:cNvPr>
          <p:cNvSpPr>
            <a:spLocks noChangeArrowheads="1"/>
          </p:cNvSpPr>
          <p:nvPr/>
        </p:nvSpPr>
        <p:spPr bwMode="auto">
          <a:xfrm>
            <a:off x="-42863" y="-28575"/>
            <a:ext cx="3325813"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Universidad Autónoma de Nuevo León</a:t>
            </a:r>
          </a:p>
          <a:p>
            <a:pPr eaLnBrk="1" hangingPunct="1">
              <a:defRPr/>
            </a:pPr>
            <a:r>
              <a:rPr lang="es-ES" altLang="es-MX" sz="1200" b="1">
                <a:solidFill>
                  <a:schemeClr val="bg1"/>
                </a:solidFill>
              </a:rPr>
              <a:t>Facultad de Ingeniería Mecánica y Eléctrica</a:t>
            </a:r>
          </a:p>
        </p:txBody>
      </p:sp>
      <p:sp>
        <p:nvSpPr>
          <p:cNvPr id="1033" name="1033 Forma">
            <a:extLst>
              <a:ext uri="{FF2B5EF4-FFF2-40B4-BE49-F238E27FC236}">
                <a16:creationId xmlns:a16="http://schemas.microsoft.com/office/drawing/2014/main" id="{B1230A64-D496-B513-1AD2-4D2DACCF80AE}"/>
              </a:ext>
            </a:extLst>
          </p:cNvPr>
          <p:cNvSpPr>
            <a:spLocks/>
          </p:cNvSpPr>
          <p:nvPr/>
        </p:nvSpPr>
        <p:spPr bwMode="auto">
          <a:xfrm rot="10800000">
            <a:off x="0" y="6419850"/>
            <a:ext cx="9163050" cy="438150"/>
          </a:xfrm>
          <a:custGeom>
            <a:avLst/>
            <a:gdLst>
              <a:gd name="T0" fmla="*/ 2147483646 w 5772"/>
              <a:gd name="T1" fmla="*/ 2147483646 h 276"/>
              <a:gd name="T2" fmla="*/ 0 w 5772"/>
              <a:gd name="T3" fmla="*/ 0 h 276"/>
              <a:gd name="T4" fmla="*/ 2147483646 w 5772"/>
              <a:gd name="T5" fmla="*/ 2147483646 h 276"/>
              <a:gd name="T6" fmla="*/ 2147483646 w 5772"/>
              <a:gd name="T7" fmla="*/ 2147483646 h 276"/>
              <a:gd name="T8" fmla="*/ 2147483646 w 5772"/>
              <a:gd name="T9" fmla="*/ 2147483646 h 276"/>
              <a:gd name="T10" fmla="*/ 2147483646 w 5772"/>
              <a:gd name="T11" fmla="*/ 2147483646 h 276"/>
              <a:gd name="T12" fmla="*/ 2147483646 w 5772"/>
              <a:gd name="T13" fmla="*/ 2147483646 h 276"/>
              <a:gd name="T14" fmla="*/ 0 60000 65536"/>
              <a:gd name="T15" fmla="*/ 0 60000 65536"/>
              <a:gd name="T16" fmla="*/ 0 60000 65536"/>
              <a:gd name="T17" fmla="*/ 0 60000 65536"/>
              <a:gd name="T18" fmla="*/ 0 60000 65536"/>
              <a:gd name="T19" fmla="*/ 0 60000 65536"/>
              <a:gd name="T20" fmla="*/ 0 60000 65536"/>
              <a:gd name="T21" fmla="*/ 0 w 5772"/>
              <a:gd name="T22" fmla="*/ 0 h 276"/>
              <a:gd name="T23" fmla="*/ 5772 w 5772"/>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2" h="276">
                <a:moveTo>
                  <a:pt x="6" y="276"/>
                </a:moveTo>
                <a:lnTo>
                  <a:pt x="0" y="0"/>
                </a:lnTo>
                <a:lnTo>
                  <a:pt x="5772" y="6"/>
                </a:lnTo>
                <a:lnTo>
                  <a:pt x="5772" y="186"/>
                </a:lnTo>
                <a:lnTo>
                  <a:pt x="2850" y="186"/>
                </a:lnTo>
                <a:lnTo>
                  <a:pt x="2658" y="276"/>
                </a:lnTo>
                <a:lnTo>
                  <a:pt x="6" y="276"/>
                </a:lnTo>
                <a:close/>
              </a:path>
            </a:pathLst>
          </a:cu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034" name="1034 Rectángulo">
            <a:extLst>
              <a:ext uri="{FF2B5EF4-FFF2-40B4-BE49-F238E27FC236}">
                <a16:creationId xmlns:a16="http://schemas.microsoft.com/office/drawing/2014/main" id="{E7985122-4745-4A7F-9D6E-C7D02A0A4009}"/>
              </a:ext>
            </a:extLst>
          </p:cNvPr>
          <p:cNvSpPr>
            <a:spLocks noChangeArrowheads="1"/>
          </p:cNvSpPr>
          <p:nvPr/>
        </p:nvSpPr>
        <p:spPr bwMode="auto">
          <a:xfrm>
            <a:off x="7543800" y="6400800"/>
            <a:ext cx="1600200" cy="457200"/>
          </a:xfrm>
          <a:prstGeom prst="rect">
            <a:avLst/>
          </a:prstGeom>
          <a:noFill/>
          <a:ln>
            <a:noFill/>
          </a:ln>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200" b="1">
                <a:solidFill>
                  <a:schemeClr val="bg1"/>
                </a:solidFill>
              </a:rPr>
              <a:t>Sistemas Digitales</a:t>
            </a:r>
          </a:p>
          <a:p>
            <a:pPr eaLnBrk="1" hangingPunct="1">
              <a:defRPr/>
            </a:pPr>
            <a:r>
              <a:rPr lang="es-ES" altLang="es-MX" sz="1200" b="1">
                <a:solidFill>
                  <a:schemeClr val="bg1"/>
                </a:solidFill>
              </a:rPr>
              <a:t>Electrónica Digital I</a:t>
            </a:r>
          </a:p>
        </p:txBody>
      </p:sp>
      <p:pic>
        <p:nvPicPr>
          <p:cNvPr id="1035" name="1035 Rectángulo">
            <a:extLst>
              <a:ext uri="{FF2B5EF4-FFF2-40B4-BE49-F238E27FC236}">
                <a16:creationId xmlns:a16="http://schemas.microsoft.com/office/drawing/2014/main" id="{6C5CD7CC-E49A-E672-A26A-83AEB6454CEC}"/>
              </a:ext>
            </a:extLst>
          </p:cNvPr>
          <p:cNvPicPr>
            <a:picLocks noChangeAspect="1" noChangeArrowheads="1"/>
          </p:cNvPicPr>
          <p:nvPr/>
        </p:nvPicPr>
        <p:blipFill>
          <a:blip r:embed="rId2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596188" y="398463"/>
            <a:ext cx="14493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15365 Forma">
            <a:extLst>
              <a:ext uri="{FF2B5EF4-FFF2-40B4-BE49-F238E27FC236}">
                <a16:creationId xmlns:a16="http://schemas.microsoft.com/office/drawing/2014/main" id="{88F6D156-915F-4BD5-8B0F-B5C222CD558F}"/>
              </a:ext>
            </a:extLst>
          </p:cNvPr>
          <p:cNvSpPr txBox="1">
            <a:spLocks noGrp="1"/>
          </p:cNvSpPr>
          <p:nvPr userDrawn="1"/>
        </p:nvSpPr>
        <p:spPr bwMode="auto">
          <a:xfrm>
            <a:off x="5003800" y="6526213"/>
            <a:ext cx="2286000" cy="431800"/>
          </a:xfrm>
          <a:prstGeom prst="rect">
            <a:avLst/>
          </a:prstGeom>
          <a:noFill/>
          <a:ln>
            <a:noFill/>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5000"/>
              </a:spcAft>
              <a:defRPr/>
            </a:pPr>
            <a:fld id="{5C7D0FC9-8FD7-4915-BF5E-7E67F9F508FA}" type="datetime8">
              <a:rPr lang="es-MX" altLang="es-MX" sz="1000" i="1" smtClean="0">
                <a:solidFill>
                  <a:schemeClr val="bg1"/>
                </a:solidFill>
              </a:rPr>
              <a:pPr eaLnBrk="1" hangingPunct="1">
                <a:spcAft>
                  <a:spcPct val="5000"/>
                </a:spcAft>
                <a:defRPr/>
              </a:pPr>
              <a:t>10/03/2025 06:50 a. m.</a:t>
            </a:fld>
            <a:endParaRPr lang="es-MX" altLang="es-MX" sz="1000" i="1">
              <a:solidFill>
                <a:schemeClr val="bg1"/>
              </a:solidFill>
            </a:endParaRP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68" r:id="rId3"/>
    <p:sldLayoutId id="2147483959" r:id="rId4"/>
    <p:sldLayoutId id="2147483960" r:id="rId5"/>
    <p:sldLayoutId id="2147483961" r:id="rId6"/>
    <p:sldLayoutId id="2147483966" r:id="rId7"/>
    <p:sldLayoutId id="2147483969" r:id="rId8"/>
    <p:sldLayoutId id="2147483978" r:id="rId9"/>
    <p:sldLayoutId id="2147483970" r:id="rId10"/>
    <p:sldLayoutId id="2147483971" r:id="rId11"/>
    <p:sldLayoutId id="2147483962" r:id="rId12"/>
    <p:sldLayoutId id="2147483963" r:id="rId13"/>
    <p:sldLayoutId id="2147483964" r:id="rId14"/>
    <p:sldLayoutId id="2147483965" r:id="rId15"/>
    <p:sldLayoutId id="2147483967" r:id="rId16"/>
    <p:sldLayoutId id="2147483972" r:id="rId17"/>
    <p:sldLayoutId id="2147483973" r:id="rId18"/>
    <p:sldLayoutId id="2147483974" r:id="rId19"/>
    <p:sldLayoutId id="2147483975" r:id="rId20"/>
    <p:sldLayoutId id="2147483976" r:id="rId21"/>
    <p:sldLayoutId id="2147483977" r:id="rId22"/>
  </p:sldLayoutIdLst>
  <p:hf sldNum="0" hdr="0" ftr="0"/>
  <p:txStyles>
    <p:titleStyle>
      <a:lvl1pPr marL="342900" indent="-342900" algn="ctr" defTabSz="-13873163" rtl="0" eaLnBrk="0" fontAlgn="base" hangingPunct="0">
        <a:spcBef>
          <a:spcPct val="0"/>
        </a:spcBef>
        <a:spcAft>
          <a:spcPct val="0"/>
        </a:spcAft>
        <a:defRPr sz="3600" b="1">
          <a:solidFill>
            <a:schemeClr val="tx2"/>
          </a:solidFill>
          <a:latin typeface="+mj-lt"/>
          <a:ea typeface="+mj-ea"/>
          <a:cs typeface="+mj-cs"/>
        </a:defRPr>
      </a:lvl1pPr>
      <a:lvl2pPr marL="342900" indent="-342900" algn="ctr" defTabSz="-13873163" rtl="0" eaLnBrk="0" fontAlgn="base" hangingPunct="0">
        <a:spcBef>
          <a:spcPct val="0"/>
        </a:spcBef>
        <a:spcAft>
          <a:spcPct val="0"/>
        </a:spcAft>
        <a:defRPr sz="3600" b="1">
          <a:solidFill>
            <a:schemeClr val="tx2"/>
          </a:solidFill>
          <a:latin typeface="Verdana"/>
        </a:defRPr>
      </a:lvl2pPr>
      <a:lvl3pPr marL="342900" indent="-342900" algn="ctr" defTabSz="-13873163" rtl="0" eaLnBrk="0" fontAlgn="base" hangingPunct="0">
        <a:spcBef>
          <a:spcPct val="0"/>
        </a:spcBef>
        <a:spcAft>
          <a:spcPct val="0"/>
        </a:spcAft>
        <a:defRPr sz="3600" b="1">
          <a:solidFill>
            <a:schemeClr val="tx2"/>
          </a:solidFill>
          <a:latin typeface="Verdana"/>
        </a:defRPr>
      </a:lvl3pPr>
      <a:lvl4pPr marL="342900" indent="-342900" algn="ctr" defTabSz="-13873163" rtl="0" eaLnBrk="0" fontAlgn="base" hangingPunct="0">
        <a:spcBef>
          <a:spcPct val="0"/>
        </a:spcBef>
        <a:spcAft>
          <a:spcPct val="0"/>
        </a:spcAft>
        <a:defRPr sz="3600" b="1">
          <a:solidFill>
            <a:schemeClr val="tx2"/>
          </a:solidFill>
          <a:latin typeface="Verdana"/>
        </a:defRPr>
      </a:lvl4pPr>
      <a:lvl5pPr marL="342900" indent="-342900" algn="ctr" defTabSz="-13873163" rtl="0" eaLnBrk="0" fontAlgn="base" hangingPunct="0">
        <a:spcBef>
          <a:spcPct val="0"/>
        </a:spcBef>
        <a:spcAft>
          <a:spcPct val="0"/>
        </a:spcAft>
        <a:defRPr sz="3600" b="1">
          <a:solidFill>
            <a:schemeClr val="tx2"/>
          </a:solidFill>
          <a:latin typeface="Verdana"/>
        </a:defRPr>
      </a:lvl5pPr>
      <a:lvl6pPr marL="457200" algn="ctr" fontAlgn="base">
        <a:spcBef>
          <a:spcPct val="0"/>
        </a:spcBef>
        <a:spcAft>
          <a:spcPct val="0"/>
        </a:spcAft>
        <a:defRPr sz="3600" b="1">
          <a:solidFill>
            <a:schemeClr val="tx2">
              <a:alpha val="100000"/>
            </a:schemeClr>
          </a:solidFill>
          <a:latin typeface="Verdana"/>
        </a:defRPr>
      </a:lvl6pPr>
      <a:lvl7pPr marL="914400" algn="ctr" fontAlgn="base">
        <a:spcBef>
          <a:spcPct val="0"/>
        </a:spcBef>
        <a:spcAft>
          <a:spcPct val="0"/>
        </a:spcAft>
        <a:defRPr sz="3600" b="1">
          <a:solidFill>
            <a:schemeClr val="tx2">
              <a:alpha val="100000"/>
            </a:schemeClr>
          </a:solidFill>
          <a:latin typeface="Verdana"/>
        </a:defRPr>
      </a:lvl7pPr>
      <a:lvl8pPr marL="1371600" algn="ctr" fontAlgn="base">
        <a:spcBef>
          <a:spcPct val="0"/>
        </a:spcBef>
        <a:spcAft>
          <a:spcPct val="0"/>
        </a:spcAft>
        <a:defRPr sz="3600" b="1">
          <a:solidFill>
            <a:schemeClr val="tx2">
              <a:alpha val="100000"/>
            </a:schemeClr>
          </a:solidFill>
          <a:latin typeface="Verdana"/>
        </a:defRPr>
      </a:lvl8pPr>
      <a:lvl9pPr marL="1828800" algn="ctr" fontAlgn="base">
        <a:spcBef>
          <a:spcPct val="0"/>
        </a:spcBef>
        <a:spcAft>
          <a:spcPct val="0"/>
        </a:spcAft>
        <a:defRPr sz="3600" b="1">
          <a:solidFill>
            <a:schemeClr val="tx2">
              <a:alpha val="100000"/>
            </a:schemeClr>
          </a:solidFill>
          <a:latin typeface="Verdana"/>
        </a:defRPr>
      </a:lvl9pPr>
    </p:titleStyle>
    <p:bodyStyle>
      <a:lvl1pPr marL="342900" indent="-342900" algn="l" defTabSz="-13873163" rtl="0" eaLnBrk="0" fontAlgn="base" hangingPunct="0">
        <a:lnSpc>
          <a:spcPct val="140000"/>
        </a:lnSpc>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lnSpc>
          <a:spcPct val="140000"/>
        </a:lnSpc>
        <a:spcBef>
          <a:spcPct val="20000"/>
        </a:spcBef>
        <a:spcAft>
          <a:spcPct val="0"/>
        </a:spcAft>
        <a:buChar char="–"/>
        <a:defRPr sz="2800">
          <a:solidFill>
            <a:schemeClr val="tx1"/>
          </a:solidFill>
          <a:latin typeface="+mn-lt"/>
        </a:defRPr>
      </a:lvl2pPr>
      <a:lvl3pPr marL="1143000" indent="-228600" algn="l" defTabSz="-13873163" rtl="0" eaLnBrk="0" fontAlgn="base" hangingPunct="0">
        <a:lnSpc>
          <a:spcPct val="140000"/>
        </a:lnSpc>
        <a:spcBef>
          <a:spcPct val="20000"/>
        </a:spcBef>
        <a:spcAft>
          <a:spcPct val="0"/>
        </a:spcAft>
        <a:buChar char="•"/>
        <a:defRPr sz="2400">
          <a:solidFill>
            <a:schemeClr val="tx1"/>
          </a:solidFill>
          <a:latin typeface="+mn-lt"/>
        </a:defRPr>
      </a:lvl3pPr>
      <a:lvl4pPr marL="1600200" indent="-228600" algn="l" defTabSz="-13873163" rtl="0" eaLnBrk="0" fontAlgn="base" hangingPunct="0">
        <a:lnSpc>
          <a:spcPct val="140000"/>
        </a:lnSpc>
        <a:spcBef>
          <a:spcPct val="20000"/>
        </a:spcBef>
        <a:spcAft>
          <a:spcPct val="0"/>
        </a:spcAft>
        <a:buChar char="–"/>
        <a:defRPr sz="2000">
          <a:solidFill>
            <a:schemeClr val="tx1"/>
          </a:solidFill>
          <a:latin typeface="+mn-lt"/>
        </a:defRPr>
      </a:lvl4pPr>
      <a:lvl5pPr marL="2057400" indent="-228600" algn="l" defTabSz="-13873163" rtl="0" eaLnBrk="0" fontAlgn="base" hangingPunct="0">
        <a:lnSpc>
          <a:spcPct val="140000"/>
        </a:lnSpc>
        <a:spcBef>
          <a:spcPct val="20000"/>
        </a:spcBef>
        <a:spcAft>
          <a:spcPct val="0"/>
        </a:spcAft>
        <a:buChar char="»"/>
        <a:defRPr sz="2000">
          <a:solidFill>
            <a:schemeClr val="tx1"/>
          </a:solidFill>
          <a:latin typeface="+mn-lt"/>
        </a:defRPr>
      </a:lvl5pPr>
      <a:lvl6pPr marL="2514600" indent="-228600" algn="l" fontAlgn="base">
        <a:lnSpc>
          <a:spcPct val="140000"/>
        </a:lnSpc>
        <a:spcBef>
          <a:spcPct val="20000"/>
        </a:spcBef>
        <a:spcAft>
          <a:spcPct val="0"/>
        </a:spcAft>
        <a:buChar char="»"/>
        <a:defRPr sz="2000">
          <a:solidFill>
            <a:schemeClr val="tx1">
              <a:alpha val="100000"/>
            </a:schemeClr>
          </a:solidFill>
          <a:latin typeface="+mn-lt"/>
        </a:defRPr>
      </a:lvl6pPr>
      <a:lvl7pPr marL="2971800" indent="-228600" algn="l" fontAlgn="base">
        <a:lnSpc>
          <a:spcPct val="140000"/>
        </a:lnSpc>
        <a:spcBef>
          <a:spcPct val="20000"/>
        </a:spcBef>
        <a:spcAft>
          <a:spcPct val="0"/>
        </a:spcAft>
        <a:buChar char="»"/>
        <a:defRPr sz="2000">
          <a:solidFill>
            <a:schemeClr val="tx1">
              <a:alpha val="100000"/>
            </a:schemeClr>
          </a:solidFill>
          <a:latin typeface="+mn-lt"/>
        </a:defRPr>
      </a:lvl7pPr>
      <a:lvl8pPr marL="3429000" indent="-228600" algn="l" fontAlgn="base">
        <a:lnSpc>
          <a:spcPct val="140000"/>
        </a:lnSpc>
        <a:spcBef>
          <a:spcPct val="20000"/>
        </a:spcBef>
        <a:spcAft>
          <a:spcPct val="0"/>
        </a:spcAft>
        <a:buChar char="»"/>
        <a:defRPr sz="2000">
          <a:solidFill>
            <a:schemeClr val="tx1">
              <a:alpha val="100000"/>
            </a:schemeClr>
          </a:solidFill>
          <a:latin typeface="+mn-lt"/>
        </a:defRPr>
      </a:lvl8pPr>
      <a:lvl9pPr marL="3886200" indent="-228600" algn="l" fontAlgn="base">
        <a:lnSpc>
          <a:spcPct val="140000"/>
        </a:lnSpc>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38.wmf"/></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58.jpeg"/></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56.jpeg"/></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image" Target="../media/image61.jpeg"/></Relationships>
</file>

<file path=ppt/slides/_rels/slide72.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64.wmf"/></Relationships>
</file>

<file path=ppt/slides/_rels/slide74.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56.xml"/><Relationship Id="rId1" Type="http://schemas.openxmlformats.org/officeDocument/2006/relationships/slideLayout" Target="../slideLayouts/slideLayout1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2.jpeg"/></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51.jpeg"/></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1.xml"/><Relationship Id="rId1" Type="http://schemas.openxmlformats.org/officeDocument/2006/relationships/slideLayout" Target="../slideLayouts/slideLayout17.xml"/><Relationship Id="rId5" Type="http://schemas.openxmlformats.org/officeDocument/2006/relationships/image" Target="../media/image80.jpeg"/><Relationship Id="rId4" Type="http://schemas.openxmlformats.org/officeDocument/2006/relationships/image" Target="../media/image79.wmf"/></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2.xml"/><Relationship Id="rId1" Type="http://schemas.openxmlformats.org/officeDocument/2006/relationships/slideLayout" Target="../slideLayouts/slideLayout17.xml"/><Relationship Id="rId5" Type="http://schemas.openxmlformats.org/officeDocument/2006/relationships/image" Target="../media/image81.jpeg"/><Relationship Id="rId4" Type="http://schemas.openxmlformats.org/officeDocument/2006/relationships/image" Target="../media/image79.wmf"/></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4.xml"/><Relationship Id="rId1" Type="http://schemas.openxmlformats.org/officeDocument/2006/relationships/slideLayout" Target="../slideLayouts/slideLayout20.xml"/><Relationship Id="rId5" Type="http://schemas.openxmlformats.org/officeDocument/2006/relationships/image" Target="../media/image87.jpeg"/><Relationship Id="rId4" Type="http://schemas.openxmlformats.org/officeDocument/2006/relationships/image" Target="../media/image86.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eg"/><Relationship Id="rId3" Type="http://schemas.openxmlformats.org/officeDocument/2006/relationships/image" Target="../media/image88.jpeg"/><Relationship Id="rId7" Type="http://schemas.openxmlformats.org/officeDocument/2006/relationships/image" Target="../media/image92.jpeg"/><Relationship Id="rId12" Type="http://schemas.openxmlformats.org/officeDocument/2006/relationships/image" Target="../media/image97.jpeg"/><Relationship Id="rId2" Type="http://schemas.openxmlformats.org/officeDocument/2006/relationships/notesSlide" Target="../notesSlides/notesSlide66.xml"/><Relationship Id="rId1" Type="http://schemas.openxmlformats.org/officeDocument/2006/relationships/slideLayout" Target="../slideLayouts/slideLayout22.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 Id="rId14" Type="http://schemas.openxmlformats.org/officeDocument/2006/relationships/image" Target="../media/image99.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DSC038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6138683" cy="4396134"/>
          </a:xfrm>
          <a:prstGeom prst="rect">
            <a:avLst/>
          </a:prstGeom>
          <a:noFill/>
          <a:ln>
            <a:noFill/>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467545" y="490311"/>
            <a:ext cx="3600400" cy="519112"/>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buFontTx/>
              <a:buNone/>
            </a:pPr>
            <a:r>
              <a:rPr lang="pt-BR" altLang="es-MX" sz="2800" b="1">
                <a:latin typeface="Arial" panose="020B0604020202020204" pitchFamily="34" charset="0"/>
              </a:rPr>
              <a:t>Álgebra Booleana  </a:t>
            </a:r>
            <a:endParaRPr lang="es-ES" altLang="es-MX" sz="2800" b="1">
              <a:latin typeface="Arial" panose="020B0604020202020204" pitchFamily="34" charset="0"/>
            </a:endParaRPr>
          </a:p>
        </p:txBody>
      </p:sp>
      <p:sp>
        <p:nvSpPr>
          <p:cNvPr id="3076" name="Text Box 8"/>
          <p:cNvSpPr txBox="1">
            <a:spLocks noChangeArrowheads="1"/>
          </p:cNvSpPr>
          <p:nvPr/>
        </p:nvSpPr>
        <p:spPr bwMode="auto">
          <a:xfrm>
            <a:off x="6377220" y="3024880"/>
            <a:ext cx="2699793" cy="16927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000" b="1" dirty="0">
                <a:latin typeface="Arial" panose="020B0604020202020204" pitchFamily="34" charset="0"/>
              </a:rPr>
              <a:t>Hay algo más importante que la lógica: </a:t>
            </a:r>
            <a:br>
              <a:rPr lang="es-ES" altLang="es-MX" sz="2000" b="1" dirty="0">
                <a:latin typeface="Arial" panose="020B0604020202020204" pitchFamily="34" charset="0"/>
              </a:rPr>
            </a:br>
            <a:r>
              <a:rPr lang="es-ES" altLang="es-MX" sz="2000" b="1" dirty="0">
                <a:latin typeface="Arial" panose="020B0604020202020204" pitchFamily="34" charset="0"/>
              </a:rPr>
              <a:t>es la imaginación.</a:t>
            </a:r>
          </a:p>
          <a:p>
            <a:pPr algn="ctr" eaLnBrk="1" hangingPunct="1">
              <a:lnSpc>
                <a:spcPct val="100000"/>
              </a:lnSpc>
              <a:spcBef>
                <a:spcPct val="0"/>
              </a:spcBef>
              <a:buFontTx/>
              <a:buNone/>
            </a:pPr>
            <a:r>
              <a:rPr lang="es-ES" altLang="es-MX" sz="2400" b="1" dirty="0">
                <a:latin typeface="Arial" panose="020B0604020202020204" pitchFamily="34" charset="0"/>
              </a:rPr>
              <a:t> </a:t>
            </a:r>
            <a:r>
              <a:rPr lang="es-ES" altLang="es-MX" sz="1800" b="1" i="1" dirty="0">
                <a:latin typeface="Arial" panose="020B0604020202020204" pitchFamily="34" charset="0"/>
              </a:rPr>
              <a:t>Alfred Hitchcock</a:t>
            </a:r>
            <a:r>
              <a:rPr lang="es-ES" altLang="es-MX" sz="1800" dirty="0">
                <a:solidFill>
                  <a:schemeClr val="tx1"/>
                </a:solidFill>
                <a:latin typeface="Arial" panose="020B0604020202020204" pitchFamily="34" charset="0"/>
              </a:rPr>
              <a:t> </a:t>
            </a:r>
            <a:endParaRPr lang="es-ES" altLang="es-MX" sz="1800" i="1" dirty="0">
              <a:solidFill>
                <a:schemeClr val="tx1"/>
              </a:solidFill>
              <a:latin typeface="Arial" panose="020B0604020202020204" pitchFamily="34" charset="0"/>
            </a:endParaRPr>
          </a:p>
        </p:txBody>
      </p:sp>
      <p:pic>
        <p:nvPicPr>
          <p:cNvPr id="1026" name="Picture 2" descr="Alfred Hitchcock presenta (TV Series 1955-1962) - Pósteres — The Movie  Database (TMDB)">
            <a:extLst>
              <a:ext uri="{FF2B5EF4-FFF2-40B4-BE49-F238E27FC236}">
                <a16:creationId xmlns:a16="http://schemas.microsoft.com/office/drawing/2014/main" id="{FE8EF7CC-B555-4EB9-34EF-48D1E88A837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582"/>
          <a:stretch/>
        </p:blipFill>
        <p:spPr bwMode="auto">
          <a:xfrm>
            <a:off x="7209166" y="4872371"/>
            <a:ext cx="1169875" cy="139363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magen en blanco y negro de un hombre con traje&#10;&#10;Descripción generada automáticamente">
            <a:extLst>
              <a:ext uri="{FF2B5EF4-FFF2-40B4-BE49-F238E27FC236}">
                <a16:creationId xmlns:a16="http://schemas.microsoft.com/office/drawing/2014/main" id="{B8FA189C-ABE9-20DC-AFF1-557D3ECA5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833" y="836712"/>
            <a:ext cx="1694539" cy="20334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boo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3933825"/>
            <a:ext cx="19351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body" sz="half" idx="4294967295"/>
          </p:nvPr>
        </p:nvSpPr>
        <p:spPr>
          <a:xfrm>
            <a:off x="431800" y="1268413"/>
            <a:ext cx="8280400" cy="2665412"/>
          </a:xfrm>
          <a:solidFill>
            <a:schemeClr val="bg1"/>
          </a:solidFill>
        </p:spPr>
        <p:txBody>
          <a:bodyPr/>
          <a:lstStyle/>
          <a:p>
            <a:pPr eaLnBrk="1" hangingPunct="1"/>
            <a:r>
              <a:rPr lang="es-ES" altLang="es-MX" sz="2000" b="1"/>
              <a:t> Boole murió a los 49 años </a:t>
            </a:r>
            <a:r>
              <a:rPr lang="es-ES" altLang="es-MX" sz="2000"/>
              <a:t>(1864)</a:t>
            </a:r>
            <a:r>
              <a:rPr lang="es-ES" altLang="es-MX" sz="2000" b="1"/>
              <a:t> por causa de una pulmonía. </a:t>
            </a:r>
          </a:p>
          <a:p>
            <a:pPr eaLnBrk="1" hangingPunct="1"/>
            <a:r>
              <a:rPr lang="es-ES" altLang="es-MX" sz="2000" b="1"/>
              <a:t>Aunque Boole tiene otros muchos estudios en el universo de las matemáticas sin duda alguna se le recordará por su álgebra Booleana, que fue un paso fundamental en el desarrollo de las computadoras.</a:t>
            </a:r>
            <a:endParaRPr lang="en-US" altLang="es-MX" sz="2000"/>
          </a:p>
        </p:txBody>
      </p:sp>
      <p:sp>
        <p:nvSpPr>
          <p:cNvPr id="19460" name="Rectangle 4"/>
          <p:cNvSpPr>
            <a:spLocks noChangeArrowheads="1"/>
          </p:cNvSpPr>
          <p:nvPr/>
        </p:nvSpPr>
        <p:spPr bwMode="auto">
          <a:xfrm>
            <a:off x="1908175" y="476250"/>
            <a:ext cx="4816475" cy="585788"/>
          </a:xfrm>
          <a:prstGeom prst="rect">
            <a:avLst/>
          </a:prstGeom>
          <a:solidFill>
            <a:srgbClr val="006600"/>
          </a:soli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4294967295"/>
          </p:nvPr>
        </p:nvSpPr>
        <p:spPr>
          <a:xfrm>
            <a:off x="503238" y="476251"/>
            <a:ext cx="8137525" cy="2592710"/>
          </a:xfrm>
          <a:solidFill>
            <a:srgbClr val="FFFFFF">
              <a:alpha val="40000"/>
            </a:srgbClr>
          </a:solidFill>
          <a:ln w="12700">
            <a:solidFill>
              <a:schemeClr val="bg1"/>
            </a:solidFill>
          </a:ln>
        </p:spPr>
        <p:txBody>
          <a:bodyPr/>
          <a:lstStyle/>
          <a:p>
            <a:pPr algn="ctr" eaLnBrk="1" hangingPunct="1">
              <a:lnSpc>
                <a:spcPct val="90000"/>
              </a:lnSpc>
              <a:spcBef>
                <a:spcPts val="300"/>
              </a:spcBef>
              <a:buFontTx/>
              <a:buNone/>
            </a:pPr>
            <a:r>
              <a:rPr lang="es-MX" altLang="es-MX" sz="2400" b="1" dirty="0">
                <a:cs typeface="Times New Roman" panose="02020603050405020304" pitchFamily="18" charset="0"/>
              </a:rPr>
              <a:t>“</a:t>
            </a:r>
            <a:r>
              <a:rPr lang="en-US" altLang="es-MX" sz="2400" b="1" dirty="0">
                <a:cs typeface="Times New Roman" panose="02020603050405020304" pitchFamily="18" charset="0"/>
              </a:rPr>
              <a:t>George Boole </a:t>
            </a:r>
            <a:br>
              <a:rPr lang="es-ES_tradnl" altLang="es-MX" sz="2400" b="1" dirty="0">
                <a:cs typeface="Times New Roman" panose="02020603050405020304" pitchFamily="18" charset="0"/>
              </a:rPr>
            </a:br>
            <a:r>
              <a:rPr lang="es-ES_tradnl" altLang="es-MX" sz="2400" b="1" dirty="0">
                <a:cs typeface="Times New Roman" panose="02020603050405020304" pitchFamily="18" charset="0"/>
              </a:rPr>
              <a:t>Las leyes del Pensamiento</a:t>
            </a:r>
          </a:p>
          <a:p>
            <a:pPr algn="ctr" eaLnBrk="1" hangingPunct="1">
              <a:lnSpc>
                <a:spcPct val="90000"/>
              </a:lnSpc>
              <a:spcBef>
                <a:spcPts val="300"/>
              </a:spcBef>
              <a:buFontTx/>
              <a:buNone/>
            </a:pPr>
            <a:r>
              <a:rPr lang="es-ES_tradnl" altLang="es-MX" sz="3600" b="1" dirty="0">
                <a:cs typeface="Times New Roman" panose="02020603050405020304" pitchFamily="18" charset="0"/>
              </a:rPr>
              <a:t>Falso</a:t>
            </a:r>
          </a:p>
          <a:p>
            <a:pPr algn="ctr" eaLnBrk="1" hangingPunct="1">
              <a:lnSpc>
                <a:spcPct val="90000"/>
              </a:lnSpc>
              <a:spcBef>
                <a:spcPts val="300"/>
              </a:spcBef>
              <a:buFontTx/>
              <a:buNone/>
            </a:pPr>
            <a:r>
              <a:rPr lang="es-ES_tradnl" altLang="es-MX" sz="3600" b="1" dirty="0">
                <a:cs typeface="Times New Roman" panose="02020603050405020304" pitchFamily="18" charset="0"/>
              </a:rPr>
              <a:t>Verdadero </a:t>
            </a:r>
          </a:p>
          <a:p>
            <a:pPr algn="ctr" eaLnBrk="1" hangingPunct="1">
              <a:lnSpc>
                <a:spcPct val="90000"/>
              </a:lnSpc>
              <a:spcBef>
                <a:spcPts val="300"/>
              </a:spcBef>
              <a:buFontTx/>
              <a:buNone/>
            </a:pPr>
            <a:r>
              <a:rPr lang="es-ES_tradnl" altLang="es-MX" sz="4400" b="1" dirty="0">
                <a:cs typeface="Times New Roman" panose="02020603050405020304" pitchFamily="18" charset="0"/>
              </a:rPr>
              <a:t>¿Inteligencia Artificial ?</a:t>
            </a:r>
            <a:endParaRPr lang="en-US" altLang="es-MX" sz="4400" b="1" dirty="0">
              <a:cs typeface="Times New Roman" panose="02020603050405020304" pitchFamily="18" charset="0"/>
            </a:endParaRPr>
          </a:p>
        </p:txBody>
      </p:sp>
      <p:pic>
        <p:nvPicPr>
          <p:cNvPr id="21507" name="Picture 4" descr="JuegodeDomin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12963" y="3213100"/>
            <a:ext cx="4918075" cy="29003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11560" y="620688"/>
            <a:ext cx="7992888" cy="2736304"/>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a:t>
            </a:r>
            <a:r>
              <a:rPr lang="es-MX" altLang="es-MX" sz="3600" b="1" dirty="0">
                <a:solidFill>
                  <a:srgbClr val="800000"/>
                </a:solidFill>
                <a:latin typeface="Arial" panose="020B0604020202020204" pitchFamily="34" charset="0"/>
              </a:rPr>
              <a:t>Que es lo que hacemos los humanos </a:t>
            </a:r>
            <a:br>
              <a:rPr lang="es-MX" altLang="es-MX" sz="3600" b="1" dirty="0">
                <a:solidFill>
                  <a:srgbClr val="800000"/>
                </a:solidFill>
                <a:latin typeface="Arial" panose="020B0604020202020204" pitchFamily="34" charset="0"/>
              </a:rPr>
            </a:br>
            <a:r>
              <a:rPr lang="es-MX" altLang="es-MX" sz="3600" b="1" dirty="0">
                <a:solidFill>
                  <a:srgbClr val="800000"/>
                </a:solidFill>
                <a:latin typeface="Arial" panose="020B0604020202020204" pitchFamily="34" charset="0"/>
              </a:rPr>
              <a:t>que difícilmente las maquinas puedan realizar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11560" y="476672"/>
            <a:ext cx="7705725" cy="936625"/>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4" name="CuadroTexto 3"/>
          <p:cNvSpPr txBox="1"/>
          <p:nvPr/>
        </p:nvSpPr>
        <p:spPr>
          <a:xfrm>
            <a:off x="359569" y="1557313"/>
            <a:ext cx="8424862" cy="4893647"/>
          </a:xfrm>
          <a:prstGeom prst="rect">
            <a:avLst/>
          </a:prstGeom>
          <a:solidFill>
            <a:schemeClr val="bg2">
              <a:lumMod val="20000"/>
              <a:lumOff val="80000"/>
            </a:schemeClr>
          </a:solidFill>
          <a:ln w="28575">
            <a:solidFill>
              <a:schemeClr val="tx1"/>
            </a:solidFill>
          </a:ln>
        </p:spPr>
        <p:txBody>
          <a:bodyPr>
            <a:spAutoFit/>
          </a:bodyPr>
          <a:lstStyle/>
          <a:p>
            <a:pPr>
              <a:lnSpc>
                <a:spcPct val="150000"/>
              </a:lnSpc>
              <a:buClr>
                <a:schemeClr val="tx1"/>
              </a:buClr>
              <a:buSzPts val="1800"/>
              <a:buFont typeface="Arial" panose="020B0604020202020204" pitchFamily="34" charset="0"/>
              <a:buChar char="•"/>
              <a:defRPr/>
            </a:pPr>
            <a:r>
              <a:rPr lang="es-MX" altLang="es-MX" b="1" dirty="0"/>
              <a:t>Sentimientos, </a:t>
            </a:r>
            <a:r>
              <a:rPr lang="es-MX" altLang="es-MX" b="1" dirty="0">
                <a:solidFill>
                  <a:srgbClr val="FF0000"/>
                </a:solidFill>
              </a:rPr>
              <a:t>Amor, odio, miedo</a:t>
            </a:r>
          </a:p>
          <a:p>
            <a:pPr>
              <a:lnSpc>
                <a:spcPct val="150000"/>
              </a:lnSpc>
              <a:buClr>
                <a:schemeClr val="tx1"/>
              </a:buClr>
              <a:buSzPts val="1800"/>
              <a:buFont typeface="Arial" panose="020B0604020202020204" pitchFamily="34" charset="0"/>
              <a:buChar char="•"/>
              <a:defRPr/>
            </a:pPr>
            <a:r>
              <a:rPr lang="es-MX" altLang="es-MX" b="1" dirty="0"/>
              <a:t>Inteligencia</a:t>
            </a:r>
            <a:r>
              <a:rPr lang="es-MX" altLang="es-MX" dirty="0"/>
              <a:t>, </a:t>
            </a:r>
            <a:r>
              <a:rPr lang="es-MX" altLang="es-MX" b="1" dirty="0">
                <a:solidFill>
                  <a:srgbClr val="FF0000"/>
                </a:solidFill>
              </a:rPr>
              <a:t>No confundir inteligencia con capacidad técnica</a:t>
            </a:r>
            <a:r>
              <a:rPr lang="es-MX" altLang="es-MX" b="1" dirty="0"/>
              <a:t>,</a:t>
            </a:r>
            <a:br>
              <a:rPr lang="es-MX" altLang="es-MX" b="1" dirty="0"/>
            </a:br>
            <a:r>
              <a:rPr lang="es-MX" altLang="es-MX" sz="1600" dirty="0"/>
              <a:t>aunque tengan innumerables variables y tipos de respuesta, no se les puede llamar “razonamiento” y mucho menos “inteligencia”.</a:t>
            </a:r>
            <a:r>
              <a:rPr lang="es-MX" altLang="es-MX" dirty="0"/>
              <a:t> </a:t>
            </a:r>
            <a:endParaRPr lang="es-MX" altLang="es-MX" b="1" dirty="0"/>
          </a:p>
          <a:p>
            <a:pPr>
              <a:lnSpc>
                <a:spcPct val="150000"/>
              </a:lnSpc>
              <a:buClr>
                <a:schemeClr val="tx1"/>
              </a:buClr>
              <a:buSzPts val="1800"/>
              <a:buFont typeface="Arial" panose="020B0604020202020204" pitchFamily="34" charset="0"/>
              <a:buChar char="•"/>
              <a:defRPr/>
            </a:pPr>
            <a:r>
              <a:rPr lang="es-MX" altLang="es-MX" b="1" dirty="0"/>
              <a:t>Imaginar, Soñar. </a:t>
            </a:r>
          </a:p>
          <a:p>
            <a:pPr>
              <a:lnSpc>
                <a:spcPct val="150000"/>
              </a:lnSpc>
              <a:buClr>
                <a:schemeClr val="tx1"/>
              </a:buClr>
              <a:buSzPts val="1800"/>
              <a:buFont typeface="Arial" panose="020B0604020202020204" pitchFamily="34" charset="0"/>
              <a:buChar char="•"/>
              <a:defRPr/>
            </a:pPr>
            <a:r>
              <a:rPr lang="es-MX" altLang="es-MX" b="1" dirty="0"/>
              <a:t>Toma de Decisiones ante circunstancias no vividas</a:t>
            </a:r>
          </a:p>
          <a:p>
            <a:pPr>
              <a:lnSpc>
                <a:spcPct val="150000"/>
              </a:lnSpc>
              <a:buClr>
                <a:schemeClr val="tx1"/>
              </a:buClr>
              <a:buSzPts val="1800"/>
              <a:buFont typeface="Arial" panose="020B0604020202020204" pitchFamily="34" charset="0"/>
              <a:buChar char="•"/>
              <a:defRPr/>
            </a:pPr>
            <a:r>
              <a:rPr lang="es-MX" altLang="es-MX" b="1" dirty="0"/>
              <a:t>Creatividad (</a:t>
            </a:r>
            <a:r>
              <a:rPr lang="es-MX" altLang="es-MX" b="1" dirty="0">
                <a:solidFill>
                  <a:srgbClr val="FF0000"/>
                </a:solidFill>
              </a:rPr>
              <a:t>solución diferente a lo establecido</a:t>
            </a:r>
            <a:r>
              <a:rPr lang="es-MX" altLang="es-MX" b="1" dirty="0"/>
              <a:t>)</a:t>
            </a:r>
          </a:p>
          <a:p>
            <a:pPr>
              <a:lnSpc>
                <a:spcPct val="150000"/>
              </a:lnSpc>
              <a:buClr>
                <a:schemeClr val="tx1"/>
              </a:buClr>
              <a:buSzPts val="1800"/>
              <a:buFont typeface="Arial" panose="020B0604020202020204" pitchFamily="34" charset="0"/>
              <a:buChar char="•"/>
              <a:defRPr/>
            </a:pPr>
            <a:r>
              <a:rPr lang="es-MX" altLang="es-MX" b="1" dirty="0"/>
              <a:t>Conciencia.</a:t>
            </a:r>
          </a:p>
          <a:p>
            <a:pPr>
              <a:lnSpc>
                <a:spcPct val="150000"/>
              </a:lnSpc>
              <a:buClr>
                <a:schemeClr val="tx1"/>
              </a:buClr>
              <a:buSzPts val="1800"/>
              <a:buFont typeface="Arial" panose="020B0604020202020204" pitchFamily="34" charset="0"/>
              <a:buChar char="•"/>
              <a:defRPr/>
            </a:pPr>
            <a:r>
              <a:rPr lang="es-MX" altLang="es-MX" b="1" dirty="0"/>
              <a:t>Motivación. </a:t>
            </a:r>
            <a:endParaRPr lang="es-MX" altLang="es-MX" sz="1600" dirty="0"/>
          </a:p>
          <a:p>
            <a:pPr>
              <a:lnSpc>
                <a:spcPct val="150000"/>
              </a:lnSpc>
              <a:buClr>
                <a:schemeClr val="tx1"/>
              </a:buClr>
              <a:buSzPts val="1800"/>
              <a:buFont typeface="Arial" panose="020B0604020202020204" pitchFamily="34" charset="0"/>
              <a:buChar char="•"/>
              <a:defRPr/>
            </a:pPr>
            <a:r>
              <a:rPr lang="es-MX" altLang="es-MX" sz="1600" dirty="0"/>
              <a:t>“</a:t>
            </a:r>
            <a:r>
              <a:rPr lang="es-MX" altLang="es-MX" sz="1600" b="1" dirty="0"/>
              <a:t>percibir la realidad</a:t>
            </a:r>
            <a:r>
              <a:rPr lang="es-MX" altLang="es-MX" dirty="0"/>
              <a:t>” Captar datos del entorno a través de sensores no es </a:t>
            </a:r>
          </a:p>
          <a:p>
            <a:pPr>
              <a:lnSpc>
                <a:spcPct val="150000"/>
              </a:lnSpc>
              <a:buClr>
                <a:schemeClr val="tx1"/>
              </a:buClr>
              <a:buSzPts val="1800"/>
              <a:buFont typeface="Arial" panose="020B0604020202020204" pitchFamily="34" charset="0"/>
              <a:buChar char="•"/>
              <a:defRPr/>
            </a:pPr>
            <a:r>
              <a:rPr lang="es-MX" altLang="es-MX" b="1" dirty="0"/>
              <a:t>Altruismo </a:t>
            </a:r>
            <a:r>
              <a:rPr lang="es-MX" altLang="es-MX" sz="1600" dirty="0"/>
              <a:t>procurar el bien ajeno aun a costa del propio</a:t>
            </a:r>
            <a:r>
              <a:rPr lang="es-MX" altLang="es-MX" sz="1600" b="1" dirty="0"/>
              <a:t>.</a:t>
            </a:r>
            <a:endParaRPr lang="es-MX" altLang="es-MX" b="1" dirty="0"/>
          </a:p>
          <a:p>
            <a:pPr algn="ctr">
              <a:defRPr/>
            </a:pPr>
            <a:r>
              <a:rPr lang="es-MX" altLang="es-MX" b="1" dirty="0">
                <a:solidFill>
                  <a:srgbClr val="FF0000"/>
                </a:solidFill>
              </a:rPr>
              <a:t>Un robot nunca tendrá sentimientos, ni motivaciones, ni intenciones</a:t>
            </a:r>
            <a:endParaRPr lang="es-MX" altLang="es-MX" dirty="0"/>
          </a:p>
        </p:txBody>
      </p:sp>
    </p:spTree>
    <p:extLst>
      <p:ext uri="{BB962C8B-B14F-4D97-AF65-F5344CB8AC3E}">
        <p14:creationId xmlns:p14="http://schemas.microsoft.com/office/powerpoint/2010/main" val="2462653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pic>
        <p:nvPicPr>
          <p:cNvPr id="24579" name="Picture 9" descr="http://www.enter.co/custom/uploads/2011/04/CapillaSixtina_Robot-w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4113213"/>
            <a:ext cx="35623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250825" y="1419173"/>
            <a:ext cx="8642350" cy="2538412"/>
          </a:xfrm>
          <a:prstGeom prst="rect">
            <a:avLst/>
          </a:prstGeom>
          <a:solidFill>
            <a:schemeClr val="bg2">
              <a:lumMod val="20000"/>
              <a:lumOff val="80000"/>
            </a:schemeClr>
          </a:solidFill>
          <a:ln w="28575">
            <a:solidFill>
              <a:schemeClr val="tx1"/>
            </a:solidFill>
          </a:ln>
        </p:spPr>
        <p:txBody>
          <a:bodyPr>
            <a:spAutoFit/>
          </a:bodyPr>
          <a:lstStyle/>
          <a:p>
            <a:pPr eaLnBrk="1" hangingPunct="1">
              <a:defRPr/>
            </a:pPr>
            <a:r>
              <a:rPr lang="es-MX" sz="2400" b="1" dirty="0"/>
              <a:t>Las tareas creativas </a:t>
            </a:r>
          </a:p>
          <a:p>
            <a:pPr eaLnBrk="1" hangingPunct="1">
              <a:defRPr/>
            </a:pPr>
            <a:r>
              <a:rPr lang="es-MX" dirty="0"/>
              <a:t>investigación científica, esc</a:t>
            </a:r>
            <a:r>
              <a:rPr lang="es-MX" sz="1600" dirty="0"/>
              <a:t>ritura creativ</a:t>
            </a:r>
            <a:r>
              <a:rPr lang="es-MX" dirty="0"/>
              <a:t>a o creación de empresas</a:t>
            </a:r>
            <a:endParaRPr lang="es-MX" sz="2400" b="1" dirty="0"/>
          </a:p>
          <a:p>
            <a:pPr eaLnBrk="1" hangingPunct="1">
              <a:defRPr/>
            </a:pPr>
            <a:r>
              <a:rPr lang="es-MX" sz="2400" b="1" dirty="0"/>
              <a:t>Las interacciones sociales</a:t>
            </a:r>
          </a:p>
          <a:p>
            <a:pPr eaLnBrk="1" hangingPunct="1">
              <a:defRPr/>
            </a:pPr>
            <a:r>
              <a:rPr lang="es-MX" dirty="0"/>
              <a:t>Dirección de empresas, liderazgo, ventas, negociación, </a:t>
            </a:r>
            <a:br>
              <a:rPr lang="es-MX" dirty="0"/>
            </a:br>
            <a:r>
              <a:rPr lang="es-MX" dirty="0"/>
              <a:t>cuidado de personas, enfermería</a:t>
            </a:r>
            <a:endParaRPr lang="es-MX" sz="2000" dirty="0"/>
          </a:p>
          <a:p>
            <a:pPr eaLnBrk="1" hangingPunct="1">
              <a:defRPr/>
            </a:pPr>
            <a:r>
              <a:rPr lang="es-MX" sz="2400" b="1" dirty="0"/>
              <a:t>La destreza y movilidad física</a:t>
            </a:r>
          </a:p>
          <a:p>
            <a:pPr eaLnBrk="1" hangingPunct="1">
              <a:defRPr/>
            </a:pPr>
            <a:r>
              <a:rPr lang="es-MX" sz="1600" dirty="0"/>
              <a:t>Limpieza, jardinería, o trabajos que impliquen agilidad y destreza física.</a:t>
            </a:r>
          </a:p>
          <a:p>
            <a:pPr eaLnBrk="1" hangingPunct="1">
              <a:defRPr/>
            </a:pPr>
            <a:endParaRPr lang="es-MX" altLang="es-MX" sz="900" dirty="0"/>
          </a:p>
        </p:txBody>
      </p:sp>
      <p:sp>
        <p:nvSpPr>
          <p:cNvPr id="3" name="CuadroTexto 2"/>
          <p:cNvSpPr txBox="1">
            <a:spLocks noChangeArrowheads="1"/>
          </p:cNvSpPr>
          <p:nvPr/>
        </p:nvSpPr>
        <p:spPr bwMode="auto">
          <a:xfrm>
            <a:off x="7164388" y="2709863"/>
            <a:ext cx="1628775" cy="738187"/>
          </a:xfrm>
          <a:prstGeom prst="rect">
            <a:avLst/>
          </a:prstGeom>
          <a:solidFill>
            <a:schemeClr val="bg1"/>
          </a:solidFill>
          <a:ln w="12700">
            <a:solidFill>
              <a:schemeClr val="tx1"/>
            </a:solidFill>
            <a:miter lim="800000"/>
            <a:headEnd/>
            <a:tailEnd/>
          </a:ln>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a:lnSpc>
                <a:spcPct val="100000"/>
              </a:lnSpc>
              <a:spcBef>
                <a:spcPct val="0"/>
              </a:spcBef>
              <a:buFontTx/>
              <a:buNone/>
            </a:pPr>
            <a:r>
              <a:rPr lang="es-MX" altLang="es-MX" sz="1400">
                <a:solidFill>
                  <a:srgbClr val="006600"/>
                </a:solidFill>
                <a:latin typeface="Arial" panose="020B0604020202020204" pitchFamily="34" charset="0"/>
              </a:rPr>
              <a:t> </a:t>
            </a:r>
            <a:r>
              <a:rPr lang="es-MX" altLang="es-MX" sz="1400" u="sng">
                <a:solidFill>
                  <a:srgbClr val="006600"/>
                </a:solidFill>
                <a:latin typeface="Arial" panose="020B0604020202020204" pitchFamily="34" charset="0"/>
              </a:rPr>
              <a:t>Erik Brynjolfsson</a:t>
            </a:r>
            <a:r>
              <a:rPr lang="es-MX" altLang="es-MX" sz="1400">
                <a:solidFill>
                  <a:srgbClr val="006600"/>
                </a:solidFill>
                <a:latin typeface="Arial" panose="020B0604020202020204" pitchFamily="34" charset="0"/>
              </a:rPr>
              <a:t> </a:t>
            </a:r>
          </a:p>
          <a:p>
            <a:pPr algn="l">
              <a:lnSpc>
                <a:spcPct val="100000"/>
              </a:lnSpc>
              <a:spcBef>
                <a:spcPct val="0"/>
              </a:spcBef>
              <a:buFontTx/>
              <a:buNone/>
            </a:pPr>
            <a:r>
              <a:rPr lang="es-MX" altLang="es-MX" sz="1400">
                <a:solidFill>
                  <a:srgbClr val="006600"/>
                </a:solidFill>
                <a:latin typeface="Arial" panose="020B0604020202020204" pitchFamily="34" charset="0"/>
              </a:rPr>
              <a:t>y </a:t>
            </a:r>
            <a:r>
              <a:rPr lang="es-MX" altLang="es-MX" sz="1400" u="sng">
                <a:solidFill>
                  <a:srgbClr val="006600"/>
                </a:solidFill>
                <a:latin typeface="Arial" panose="020B0604020202020204" pitchFamily="34" charset="0"/>
              </a:rPr>
              <a:t>Andrew McAfee</a:t>
            </a:r>
            <a:r>
              <a:rPr lang="es-MX" altLang="es-MX" sz="1400">
                <a:solidFill>
                  <a:srgbClr val="006600"/>
                </a:solidFill>
                <a:latin typeface="Arial" panose="020B0604020202020204" pitchFamily="34" charset="0"/>
              </a:rPr>
              <a:t> </a:t>
            </a:r>
          </a:p>
          <a:p>
            <a:pPr algn="l">
              <a:lnSpc>
                <a:spcPct val="100000"/>
              </a:lnSpc>
              <a:spcBef>
                <a:spcPct val="0"/>
              </a:spcBef>
              <a:buFontTx/>
              <a:buNone/>
            </a:pPr>
            <a:r>
              <a:rPr lang="es-MX" altLang="es-MX" sz="1400">
                <a:solidFill>
                  <a:srgbClr val="006600"/>
                </a:solidFill>
                <a:latin typeface="Arial" panose="020B0604020202020204" pitchFamily="34" charset="0"/>
              </a:rPr>
              <a:t>en BBC News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467544" y="1582340"/>
            <a:ext cx="8136706" cy="3508653"/>
          </a:xfrm>
          <a:prstGeom prst="rect">
            <a:avLst/>
          </a:prstGeom>
          <a:solidFill>
            <a:srgbClr val="FFFF66"/>
          </a:solidFill>
          <a:ln w="28575">
            <a:solidFill>
              <a:schemeClr val="tx1"/>
            </a:solidFill>
          </a:ln>
        </p:spPr>
        <p:txBody>
          <a:bodyPr wrap="square" rtlCol="0">
            <a:spAutoFit/>
          </a:bodyPr>
          <a:lstStyle/>
          <a:p>
            <a:pPr algn="l">
              <a:spcBef>
                <a:spcPts val="600"/>
              </a:spcBef>
              <a:spcAft>
                <a:spcPts val="600"/>
              </a:spcAft>
            </a:pPr>
            <a:r>
              <a:rPr lang="es-ES" b="0" i="0" dirty="0">
                <a:solidFill>
                  <a:srgbClr val="374151"/>
                </a:solidFill>
                <a:effectLst/>
                <a:latin typeface="Söhne"/>
              </a:rPr>
              <a:t>Los humanos realizamos una serie de actividades que son difíciles de replicar para las máquinas debido a la complejidad y la naturaleza emocional, creativa o contextual de las mismas. Algunas de estas actividades incluyen:</a:t>
            </a:r>
          </a:p>
          <a:p>
            <a:pPr>
              <a:spcBef>
                <a:spcPts val="600"/>
              </a:spcBef>
              <a:spcAft>
                <a:spcPts val="600"/>
              </a:spcAft>
            </a:pPr>
            <a:r>
              <a:rPr lang="es-ES" b="1" dirty="0">
                <a:cs typeface="Arial" panose="020B0604020202020204" pitchFamily="34" charset="0"/>
              </a:rPr>
              <a:t>1.- Creatividad artística.</a:t>
            </a:r>
          </a:p>
          <a:p>
            <a:pPr>
              <a:spcBef>
                <a:spcPts val="600"/>
              </a:spcBef>
              <a:spcAft>
                <a:spcPts val="600"/>
              </a:spcAft>
            </a:pPr>
            <a:r>
              <a:rPr lang="es-ES" b="1" dirty="0">
                <a:cs typeface="Arial" panose="020B0604020202020204" pitchFamily="34" charset="0"/>
              </a:rPr>
              <a:t>2.- Empatía y comprensión emocional.</a:t>
            </a:r>
          </a:p>
          <a:p>
            <a:pPr>
              <a:spcBef>
                <a:spcPts val="600"/>
              </a:spcBef>
              <a:spcAft>
                <a:spcPts val="600"/>
              </a:spcAft>
            </a:pPr>
            <a:r>
              <a:rPr lang="es-ES" b="1" dirty="0">
                <a:cs typeface="Arial" panose="020B0604020202020204" pitchFamily="34" charset="0"/>
              </a:rPr>
              <a:t>3.- Toma de decisiones éticas y morales.</a:t>
            </a:r>
          </a:p>
          <a:p>
            <a:pPr>
              <a:spcBef>
                <a:spcPts val="600"/>
              </a:spcBef>
              <a:spcAft>
                <a:spcPts val="600"/>
              </a:spcAft>
            </a:pPr>
            <a:r>
              <a:rPr lang="es-ES" b="1" dirty="0">
                <a:cs typeface="Arial" panose="020B0604020202020204" pitchFamily="34" charset="0"/>
              </a:rPr>
              <a:t>4.- Resolución de problemas novedosos. </a:t>
            </a:r>
          </a:p>
          <a:p>
            <a:pPr>
              <a:spcBef>
                <a:spcPts val="600"/>
              </a:spcBef>
              <a:spcAft>
                <a:spcPts val="600"/>
              </a:spcAft>
            </a:pPr>
            <a:r>
              <a:rPr lang="es-ES" b="1" dirty="0">
                <a:cs typeface="Arial" panose="020B0604020202020204" pitchFamily="34" charset="0"/>
              </a:rPr>
              <a:t>5. Interacción social compleja.</a:t>
            </a:r>
          </a:p>
          <a:p>
            <a:pPr>
              <a:spcBef>
                <a:spcPts val="600"/>
              </a:spcBef>
              <a:spcAft>
                <a:spcPts val="600"/>
              </a:spcAft>
            </a:pPr>
            <a:r>
              <a:rPr lang="es-ES" b="1" dirty="0">
                <a:cs typeface="Arial" panose="020B0604020202020204" pitchFamily="34" charset="0"/>
              </a:rPr>
              <a:t>6. Desarrollo de intuiciones y corazonadas.</a:t>
            </a:r>
            <a:endParaRPr lang="es-ES" b="0" i="0" dirty="0">
              <a:solidFill>
                <a:srgbClr val="374151"/>
              </a:solidFill>
              <a:effectLst/>
              <a:latin typeface="Söhne"/>
            </a:endParaRPr>
          </a:p>
        </p:txBody>
      </p:sp>
    </p:spTree>
    <p:extLst>
      <p:ext uri="{BB962C8B-B14F-4D97-AF65-F5344CB8AC3E}">
        <p14:creationId xmlns:p14="http://schemas.microsoft.com/office/powerpoint/2010/main" val="183030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467544" y="2221747"/>
            <a:ext cx="8136706" cy="2414507"/>
          </a:xfrm>
          <a:prstGeom prst="rect">
            <a:avLst/>
          </a:prstGeom>
          <a:solidFill>
            <a:srgbClr val="FFFF66"/>
          </a:solidFill>
          <a:ln w="28575">
            <a:solidFill>
              <a:schemeClr val="tx1"/>
            </a:solidFill>
          </a:ln>
        </p:spPr>
        <p:txBody>
          <a:bodyPr wrap="square" rtlCol="0">
            <a:spAutoFit/>
          </a:bodyPr>
          <a:lstStyle/>
          <a:p>
            <a:pPr algn="l">
              <a:spcBef>
                <a:spcPts val="600"/>
              </a:spcBef>
              <a:spcAft>
                <a:spcPts val="600"/>
              </a:spcAft>
            </a:pPr>
            <a:r>
              <a:rPr lang="es-ES" sz="2400" b="1" i="0" dirty="0">
                <a:solidFill>
                  <a:srgbClr val="374151"/>
                </a:solidFill>
                <a:effectLst/>
                <a:latin typeface="Söhne"/>
              </a:rPr>
              <a:t>1.- Creatividad artística:</a:t>
            </a:r>
            <a:r>
              <a:rPr lang="es-ES" sz="2400" b="0" i="0" dirty="0">
                <a:solidFill>
                  <a:srgbClr val="374151"/>
                </a:solidFill>
                <a:effectLst/>
                <a:latin typeface="Söhne"/>
              </a:rPr>
              <a:t> </a:t>
            </a:r>
          </a:p>
          <a:p>
            <a:pPr algn="l">
              <a:lnSpc>
                <a:spcPct val="150000"/>
              </a:lnSpc>
              <a:spcBef>
                <a:spcPts val="600"/>
              </a:spcBef>
              <a:spcAft>
                <a:spcPts val="600"/>
              </a:spcAft>
            </a:pPr>
            <a:r>
              <a:rPr lang="es-ES" sz="2000" b="1" i="0" dirty="0">
                <a:solidFill>
                  <a:srgbClr val="374151"/>
                </a:solidFill>
                <a:effectLst/>
                <a:latin typeface="Söhne"/>
              </a:rPr>
              <a:t>La creación de obras de arte originales, la interpretación emocional en la música, la danza y otras formas de expresión artística, a menudo involucran una comprensión profunda de las emociones humanas y una intuición creativa que es difícil de programar en una máquina.</a:t>
            </a:r>
          </a:p>
        </p:txBody>
      </p:sp>
    </p:spTree>
    <p:extLst>
      <p:ext uri="{BB962C8B-B14F-4D97-AF65-F5344CB8AC3E}">
        <p14:creationId xmlns:p14="http://schemas.microsoft.com/office/powerpoint/2010/main" val="126686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467544" y="1819265"/>
            <a:ext cx="8136706" cy="3219471"/>
          </a:xfrm>
          <a:prstGeom prst="rect">
            <a:avLst/>
          </a:prstGeom>
          <a:solidFill>
            <a:srgbClr val="FFFF66"/>
          </a:solidFill>
          <a:ln w="28575">
            <a:solidFill>
              <a:schemeClr val="tx1"/>
            </a:solidFill>
          </a:ln>
        </p:spPr>
        <p:txBody>
          <a:bodyPr wrap="square" rtlCol="0">
            <a:spAutoFit/>
          </a:bodyPr>
          <a:lstStyle/>
          <a:p>
            <a:pPr algn="l">
              <a:spcBef>
                <a:spcPts val="600"/>
              </a:spcBef>
              <a:spcAft>
                <a:spcPts val="600"/>
              </a:spcAft>
            </a:pPr>
            <a:r>
              <a:rPr lang="es-ES" sz="2400" b="1" i="0" dirty="0">
                <a:solidFill>
                  <a:srgbClr val="374151"/>
                </a:solidFill>
                <a:effectLst/>
                <a:latin typeface="Söhne"/>
              </a:rPr>
              <a:t>2. Empatía y comprensión emocional:</a:t>
            </a:r>
            <a:r>
              <a:rPr lang="es-ES" sz="2400" b="0" i="0" dirty="0">
                <a:solidFill>
                  <a:srgbClr val="374151"/>
                </a:solidFill>
                <a:effectLst/>
                <a:latin typeface="Söhne"/>
              </a:rPr>
              <a:t> </a:t>
            </a:r>
          </a:p>
          <a:p>
            <a:pPr algn="l">
              <a:lnSpc>
                <a:spcPct val="150000"/>
              </a:lnSpc>
              <a:spcBef>
                <a:spcPts val="600"/>
              </a:spcBef>
              <a:spcAft>
                <a:spcPts val="600"/>
              </a:spcAft>
            </a:pPr>
            <a:r>
              <a:rPr lang="es-ES" b="1" i="0" dirty="0">
                <a:solidFill>
                  <a:srgbClr val="374151"/>
                </a:solidFill>
                <a:effectLst/>
                <a:latin typeface="Söhne"/>
              </a:rPr>
              <a:t>Comprender y responder adecuadamente a las emociones y estados emocionales de los demás es una habilidad humana fundamental que surge de la empatía, la experiencia personal y la inteligencia emocional.</a:t>
            </a:r>
          </a:p>
          <a:p>
            <a:pPr algn="l">
              <a:lnSpc>
                <a:spcPct val="150000"/>
              </a:lnSpc>
              <a:spcBef>
                <a:spcPts val="600"/>
              </a:spcBef>
              <a:spcAft>
                <a:spcPts val="600"/>
              </a:spcAft>
            </a:pPr>
            <a:r>
              <a:rPr lang="es-ES" b="1" i="0" dirty="0">
                <a:solidFill>
                  <a:srgbClr val="374151"/>
                </a:solidFill>
                <a:effectLst/>
                <a:latin typeface="Söhne"/>
              </a:rPr>
              <a:t> Aunque las máquinas pueden aprender patrones y responder en función de reglas predefinidas, la auténtica empatía y comprensión emocional humana son difíciles de replicar.</a:t>
            </a:r>
          </a:p>
        </p:txBody>
      </p:sp>
    </p:spTree>
    <p:extLst>
      <p:ext uri="{BB962C8B-B14F-4D97-AF65-F5344CB8AC3E}">
        <p14:creationId xmlns:p14="http://schemas.microsoft.com/office/powerpoint/2010/main" val="369701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539750" y="2027014"/>
            <a:ext cx="8064500" cy="2803973"/>
          </a:xfrm>
          <a:prstGeom prst="rect">
            <a:avLst/>
          </a:prstGeom>
          <a:solidFill>
            <a:srgbClr val="FFFF66"/>
          </a:solidFill>
          <a:ln w="28575">
            <a:solidFill>
              <a:schemeClr val="tx1"/>
            </a:solidFill>
          </a:ln>
        </p:spPr>
        <p:txBody>
          <a:bodyPr wrap="square" rtlCol="0">
            <a:spAutoFit/>
          </a:bodyPr>
          <a:lstStyle>
            <a:defPPr>
              <a:defRPr lang="es-ES"/>
            </a:defPPr>
            <a:lvl1pPr>
              <a:spcBef>
                <a:spcPts val="600"/>
              </a:spcBef>
              <a:spcAft>
                <a:spcPts val="600"/>
              </a:spcAft>
              <a:defRPr b="0" i="0">
                <a:solidFill>
                  <a:srgbClr val="374151"/>
                </a:solidFill>
                <a:effectLst/>
                <a:latin typeface="Söhne"/>
              </a:defRPr>
            </a:lvl1pPr>
          </a:lstStyle>
          <a:p>
            <a:r>
              <a:rPr lang="es-ES" sz="2400" b="1" dirty="0"/>
              <a:t>3. Toma de decisiones éticas y morales</a:t>
            </a:r>
            <a:r>
              <a:rPr lang="es-ES" sz="2400" dirty="0"/>
              <a:t>: </a:t>
            </a:r>
          </a:p>
          <a:p>
            <a:pPr>
              <a:lnSpc>
                <a:spcPct val="150000"/>
              </a:lnSpc>
            </a:pPr>
            <a:r>
              <a:rPr lang="es-ES" b="1" dirty="0"/>
              <a:t>Muchas decisiones que los humanos toman involucran cuestiones éticas y morales que son complejas y a menudo subjetivas. </a:t>
            </a:r>
          </a:p>
          <a:p>
            <a:pPr>
              <a:lnSpc>
                <a:spcPct val="150000"/>
              </a:lnSpc>
            </a:pPr>
            <a:r>
              <a:rPr lang="es-ES" b="1" dirty="0"/>
              <a:t>La ponderación de valores, la empatía hacia diferentes perspectivas y la consideración de las consecuencias a largo plazo son aspectos desafiantes para las máquinas, ya que estas decisiones a menudo no se basan solo en datos objetivos</a:t>
            </a:r>
            <a:r>
              <a:rPr lang="es-ES" dirty="0"/>
              <a:t>.</a:t>
            </a:r>
          </a:p>
        </p:txBody>
      </p:sp>
    </p:spTree>
    <p:extLst>
      <p:ext uri="{BB962C8B-B14F-4D97-AF65-F5344CB8AC3E}">
        <p14:creationId xmlns:p14="http://schemas.microsoft.com/office/powerpoint/2010/main" val="231565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539750" y="2027014"/>
            <a:ext cx="8064500" cy="2803973"/>
          </a:xfrm>
          <a:prstGeom prst="rect">
            <a:avLst/>
          </a:prstGeom>
          <a:solidFill>
            <a:srgbClr val="FFFF66"/>
          </a:solidFill>
          <a:ln w="28575">
            <a:solidFill>
              <a:schemeClr val="tx1"/>
            </a:solidFill>
          </a:ln>
        </p:spPr>
        <p:txBody>
          <a:bodyPr wrap="square" rtlCol="0">
            <a:spAutoFit/>
          </a:bodyPr>
          <a:lstStyle>
            <a:defPPr>
              <a:defRPr lang="es-ES"/>
            </a:defPPr>
            <a:lvl1pPr>
              <a:spcBef>
                <a:spcPts val="600"/>
              </a:spcBef>
              <a:spcAft>
                <a:spcPts val="600"/>
              </a:spcAft>
              <a:defRPr b="0" i="0">
                <a:solidFill>
                  <a:srgbClr val="374151"/>
                </a:solidFill>
                <a:effectLst/>
                <a:latin typeface="Söhne"/>
              </a:defRPr>
            </a:lvl1pPr>
          </a:lstStyle>
          <a:p>
            <a:r>
              <a:rPr lang="es-ES" sz="2400" b="1" dirty="0"/>
              <a:t>4.- Resolución de problemas novedosos</a:t>
            </a:r>
            <a:r>
              <a:rPr lang="es-ES" sz="2000" dirty="0"/>
              <a:t>: </a:t>
            </a:r>
          </a:p>
          <a:p>
            <a:pPr>
              <a:lnSpc>
                <a:spcPct val="150000"/>
              </a:lnSpc>
            </a:pPr>
            <a:r>
              <a:rPr lang="es-ES" b="1" dirty="0"/>
              <a:t>Los humanos tienen la capacidad de abordar problemas completamente nuevos y desconocidos, extrapolando su conocimiento y aplicando principios en situaciones no familiares. </a:t>
            </a:r>
          </a:p>
          <a:p>
            <a:pPr>
              <a:lnSpc>
                <a:spcPct val="150000"/>
              </a:lnSpc>
            </a:pPr>
            <a:r>
              <a:rPr lang="es-ES" b="1" dirty="0"/>
              <a:t>Esto implica una flexibilidad cognitiva y un pensamiento lateral que no siempre es fácil de codificar en algoritmos.</a:t>
            </a:r>
          </a:p>
        </p:txBody>
      </p:sp>
    </p:spTree>
    <p:extLst>
      <p:ext uri="{BB962C8B-B14F-4D97-AF65-F5344CB8AC3E}">
        <p14:creationId xmlns:p14="http://schemas.microsoft.com/office/powerpoint/2010/main" val="182860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50825" y="2060575"/>
            <a:ext cx="8569325" cy="2492375"/>
          </a:xfrm>
          <a:prstGeom prst="rect">
            <a:avLst/>
          </a:prstGeom>
          <a:solidFill>
            <a:schemeClr val="bg1"/>
          </a:solidFill>
          <a:ln w="38100">
            <a:solidFill>
              <a:srgbClr val="003300"/>
            </a:solidFill>
            <a:miter lim="800000"/>
            <a:headEnd/>
            <a:tailEnd/>
          </a:ln>
        </p:spPr>
        <p:txBody>
          <a:bodyPr anchor="ctr">
            <a:spAutoFit/>
          </a:bodyPr>
          <a:lstStyle>
            <a:lvl1pPr marL="342900" indent="-342900"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0"/>
              </a:spcBef>
              <a:buFontTx/>
              <a:buNone/>
            </a:pPr>
            <a:r>
              <a:rPr lang="es-ES" altLang="es-MX" sz="1800" b="1" dirty="0">
                <a:latin typeface="Arial" panose="020B0604020202020204" pitchFamily="34" charset="0"/>
              </a:rPr>
              <a:t>Objetivos:</a:t>
            </a:r>
          </a:p>
          <a:p>
            <a:pPr algn="l" eaLnBrk="1" hangingPunct="1">
              <a:lnSpc>
                <a:spcPct val="110000"/>
              </a:lnSpc>
              <a:spcAft>
                <a:spcPct val="20000"/>
              </a:spcAft>
              <a:buFontTx/>
              <a:buNone/>
            </a:pPr>
            <a:r>
              <a:rPr lang="es-ES" altLang="es-MX" sz="1800" b="1" dirty="0">
                <a:latin typeface="Arial" panose="020B0604020202020204" pitchFamily="34" charset="0"/>
              </a:rPr>
              <a:t>1.- Describir algunos antecedentes históricos sobre el Algebra Booleana</a:t>
            </a:r>
          </a:p>
          <a:p>
            <a:pPr algn="l" eaLnBrk="1" hangingPunct="1">
              <a:lnSpc>
                <a:spcPct val="110000"/>
              </a:lnSpc>
              <a:spcAft>
                <a:spcPct val="20000"/>
              </a:spcAft>
              <a:buFontTx/>
              <a:buNone/>
            </a:pPr>
            <a:r>
              <a:rPr lang="es-ES" altLang="es-MX" sz="1800" b="1" dirty="0">
                <a:latin typeface="Arial" panose="020B0604020202020204" pitchFamily="34" charset="0"/>
              </a:rPr>
              <a:t>2.- Comprender los operadores fundamentales del algebra booleana </a:t>
            </a:r>
            <a:br>
              <a:rPr lang="es-ES" altLang="es-MX" sz="1800" b="1" dirty="0">
                <a:latin typeface="Arial" panose="020B0604020202020204" pitchFamily="34" charset="0"/>
              </a:rPr>
            </a:br>
            <a:r>
              <a:rPr lang="es-ES" altLang="es-MX" sz="1800" b="1" dirty="0">
                <a:latin typeface="Arial" panose="020B0604020202020204" pitchFamily="34" charset="0"/>
              </a:rPr>
              <a:t>en sus diferentes representaciones como: Símbolo, Expresión matemática, Tabla de Verdad y diagrama de Tiempos</a:t>
            </a:r>
          </a:p>
          <a:p>
            <a:pPr algn="l" eaLnBrk="1" hangingPunct="1">
              <a:lnSpc>
                <a:spcPct val="110000"/>
              </a:lnSpc>
              <a:spcAft>
                <a:spcPct val="20000"/>
              </a:spcAft>
              <a:buFontTx/>
              <a:buNone/>
            </a:pPr>
            <a:r>
              <a:rPr lang="es-ES" altLang="es-MX" sz="1800" b="1" dirty="0">
                <a:latin typeface="Arial" panose="020B0604020202020204" pitchFamily="34" charset="0"/>
              </a:rPr>
              <a:t>3.- Obtener las habilidades para el análisis y uso de los operadores fundamentales.</a:t>
            </a:r>
          </a:p>
        </p:txBody>
      </p:sp>
      <p:sp>
        <p:nvSpPr>
          <p:cNvPr id="5123" name="Text Box 5"/>
          <p:cNvSpPr txBox="1">
            <a:spLocks noChangeArrowheads="1"/>
          </p:cNvSpPr>
          <p:nvPr/>
        </p:nvSpPr>
        <p:spPr bwMode="auto">
          <a:xfrm>
            <a:off x="1835150" y="908050"/>
            <a:ext cx="61928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buFontTx/>
              <a:buNone/>
            </a:pPr>
            <a:r>
              <a:rPr lang="es-MX" altLang="es-MX" sz="2400" b="1">
                <a:latin typeface="Arial" panose="020B0604020202020204" pitchFamily="34" charset="0"/>
              </a:rPr>
              <a:t>Introducción al Álgebra Booleana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539750" y="1934681"/>
            <a:ext cx="8064500" cy="2988639"/>
          </a:xfrm>
          <a:prstGeom prst="rect">
            <a:avLst/>
          </a:prstGeom>
          <a:solidFill>
            <a:srgbClr val="FFFF66"/>
          </a:solidFill>
          <a:ln w="28575">
            <a:solidFill>
              <a:schemeClr val="tx1"/>
            </a:solidFill>
          </a:ln>
        </p:spPr>
        <p:txBody>
          <a:bodyPr wrap="square" rtlCol="0">
            <a:spAutoFit/>
          </a:bodyPr>
          <a:lstStyle>
            <a:defPPr>
              <a:defRPr lang="es-ES"/>
            </a:defPPr>
            <a:lvl1pPr>
              <a:spcBef>
                <a:spcPts val="600"/>
              </a:spcBef>
              <a:spcAft>
                <a:spcPts val="600"/>
              </a:spcAft>
              <a:defRPr b="0" i="0">
                <a:solidFill>
                  <a:srgbClr val="374151"/>
                </a:solidFill>
                <a:effectLst/>
                <a:latin typeface="Söhne"/>
              </a:defRPr>
            </a:lvl1pPr>
          </a:lstStyle>
          <a:p>
            <a:pPr>
              <a:lnSpc>
                <a:spcPct val="150000"/>
              </a:lnSpc>
            </a:pPr>
            <a:r>
              <a:rPr lang="es-ES" sz="2400" b="1" dirty="0"/>
              <a:t>5. Interacción social compleja: </a:t>
            </a:r>
          </a:p>
          <a:p>
            <a:pPr>
              <a:lnSpc>
                <a:spcPct val="150000"/>
              </a:lnSpc>
            </a:pPr>
            <a:r>
              <a:rPr lang="es-ES" b="1" dirty="0"/>
              <a:t>La comunicación humana implica sutilezas en el lenguaje, tono, contexto y emociones subyacentes. </a:t>
            </a:r>
          </a:p>
          <a:p>
            <a:pPr>
              <a:lnSpc>
                <a:spcPct val="150000"/>
              </a:lnSpc>
            </a:pPr>
            <a:r>
              <a:rPr lang="es-ES" b="1" dirty="0"/>
              <a:t>La lectura de señales no verbales, la adaptación a diferentes estilos de comunicación y la construcción de relaciones interpersonales profundas son desafíos que las máquinas todavía enfrentan.</a:t>
            </a:r>
          </a:p>
        </p:txBody>
      </p:sp>
    </p:spTree>
    <p:extLst>
      <p:ext uri="{BB962C8B-B14F-4D97-AF65-F5344CB8AC3E}">
        <p14:creationId xmlns:p14="http://schemas.microsoft.com/office/powerpoint/2010/main" val="1884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539750" y="2234763"/>
            <a:ext cx="8064500" cy="2388474"/>
          </a:xfrm>
          <a:prstGeom prst="rect">
            <a:avLst/>
          </a:prstGeom>
          <a:solidFill>
            <a:srgbClr val="FFFF66"/>
          </a:solidFill>
          <a:ln w="28575">
            <a:solidFill>
              <a:schemeClr val="tx1"/>
            </a:solidFill>
          </a:ln>
        </p:spPr>
        <p:txBody>
          <a:bodyPr wrap="square" rtlCol="0">
            <a:spAutoFit/>
          </a:bodyPr>
          <a:lstStyle>
            <a:defPPr>
              <a:defRPr lang="es-ES"/>
            </a:defPPr>
            <a:lvl1pPr>
              <a:spcBef>
                <a:spcPts val="600"/>
              </a:spcBef>
              <a:spcAft>
                <a:spcPts val="600"/>
              </a:spcAft>
              <a:defRPr b="1" i="0">
                <a:solidFill>
                  <a:srgbClr val="374151"/>
                </a:solidFill>
                <a:effectLst/>
                <a:latin typeface="Söhne"/>
              </a:defRPr>
            </a:lvl1pPr>
          </a:lstStyle>
          <a:p>
            <a:r>
              <a:rPr lang="es-ES" sz="2400" dirty="0"/>
              <a:t>6. Desarrollo de intuiciones y corazonadas: </a:t>
            </a:r>
          </a:p>
          <a:p>
            <a:pPr>
              <a:lnSpc>
                <a:spcPct val="150000"/>
              </a:lnSpc>
            </a:pPr>
            <a:r>
              <a:rPr lang="es-ES" dirty="0"/>
              <a:t>Los humanos a menudo toman decisiones basadas en corazonadas, intuiciones y un sentido subjetivo de lo que es "correcto". </a:t>
            </a:r>
          </a:p>
          <a:p>
            <a:pPr>
              <a:lnSpc>
                <a:spcPct val="150000"/>
              </a:lnSpc>
            </a:pPr>
            <a:r>
              <a:rPr lang="es-ES" dirty="0"/>
              <a:t>Estas decisiones pueden ser difíciles de explicar en términos racionales, pero son influencias importantes en nuestras vidas.</a:t>
            </a:r>
          </a:p>
        </p:txBody>
      </p:sp>
    </p:spTree>
    <p:extLst>
      <p:ext uri="{BB962C8B-B14F-4D97-AF65-F5344CB8AC3E}">
        <p14:creationId xmlns:p14="http://schemas.microsoft.com/office/powerpoint/2010/main" val="196727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9750" y="476250"/>
            <a:ext cx="8064500" cy="792163"/>
          </a:xfrm>
          <a:solidFill>
            <a:srgbClr val="FFFF00"/>
          </a:solidFill>
          <a:ln w="28575">
            <a:solidFill>
              <a:srgbClr val="800000"/>
            </a:solidFill>
            <a:miter lim="800000"/>
            <a:headEnd/>
            <a:tailEnd/>
          </a:ln>
        </p:spPr>
        <p:txBody>
          <a:bodyPr/>
          <a:lstStyle/>
          <a:p>
            <a:pPr marL="0" indent="0" algn="ctr" eaLnBrk="1" hangingPunct="1">
              <a:lnSpc>
                <a:spcPct val="100000"/>
              </a:lnSpc>
              <a:buFontTx/>
              <a:buNone/>
            </a:pPr>
            <a:r>
              <a:rPr lang="es-MX" altLang="es-MX" sz="2400" b="1" dirty="0">
                <a:solidFill>
                  <a:srgbClr val="800000"/>
                </a:solidFill>
                <a:latin typeface="Arial" panose="020B0604020202020204" pitchFamily="34" charset="0"/>
              </a:rPr>
              <a:t> Que es lo que hacemos los humanos </a:t>
            </a:r>
            <a:br>
              <a:rPr lang="es-MX" altLang="es-MX" sz="2400" b="1" dirty="0">
                <a:solidFill>
                  <a:srgbClr val="800000"/>
                </a:solidFill>
                <a:latin typeface="Arial" panose="020B0604020202020204" pitchFamily="34" charset="0"/>
              </a:rPr>
            </a:br>
            <a:r>
              <a:rPr lang="es-MX" altLang="es-MX" sz="2400" b="1" dirty="0">
                <a:solidFill>
                  <a:srgbClr val="800000"/>
                </a:solidFill>
                <a:latin typeface="Arial" panose="020B0604020202020204" pitchFamily="34" charset="0"/>
              </a:rPr>
              <a:t>que difícilmente las maquinas puedan realizar ?</a:t>
            </a:r>
          </a:p>
        </p:txBody>
      </p:sp>
      <p:sp>
        <p:nvSpPr>
          <p:cNvPr id="2" name="CuadroTexto 1">
            <a:extLst>
              <a:ext uri="{FF2B5EF4-FFF2-40B4-BE49-F238E27FC236}">
                <a16:creationId xmlns:a16="http://schemas.microsoft.com/office/drawing/2014/main" id="{D76179AE-8314-832F-6A19-BE30C3E94DBA}"/>
              </a:ext>
            </a:extLst>
          </p:cNvPr>
          <p:cNvSpPr txBox="1"/>
          <p:nvPr/>
        </p:nvSpPr>
        <p:spPr>
          <a:xfrm>
            <a:off x="539750" y="1959688"/>
            <a:ext cx="8064500" cy="2938625"/>
          </a:xfrm>
          <a:prstGeom prst="rect">
            <a:avLst/>
          </a:prstGeom>
          <a:solidFill>
            <a:srgbClr val="FFFF66"/>
          </a:solidFill>
          <a:ln w="28575">
            <a:solidFill>
              <a:schemeClr val="tx1"/>
            </a:solidFill>
          </a:ln>
        </p:spPr>
        <p:txBody>
          <a:bodyPr wrap="square" rtlCol="0">
            <a:spAutoFit/>
          </a:bodyPr>
          <a:lstStyle>
            <a:defPPr>
              <a:defRPr lang="es-ES"/>
            </a:defPPr>
            <a:lvl1pPr>
              <a:spcBef>
                <a:spcPts val="600"/>
              </a:spcBef>
              <a:spcAft>
                <a:spcPts val="600"/>
              </a:spcAft>
              <a:defRPr b="1" i="0">
                <a:solidFill>
                  <a:srgbClr val="374151"/>
                </a:solidFill>
                <a:effectLst/>
                <a:latin typeface="Söhne"/>
              </a:defRPr>
            </a:lvl1pPr>
          </a:lstStyle>
          <a:p>
            <a:pPr>
              <a:lnSpc>
                <a:spcPct val="200000"/>
              </a:lnSpc>
            </a:pPr>
            <a:r>
              <a:rPr lang="es-ES" dirty="0"/>
              <a:t>En general, las máquinas y la inteligencia artificial están avanzando rápidamente y pueden realizar muchas tareas complejas. </a:t>
            </a:r>
          </a:p>
          <a:p>
            <a:pPr>
              <a:lnSpc>
                <a:spcPct val="200000"/>
              </a:lnSpc>
            </a:pPr>
            <a:r>
              <a:rPr lang="es-ES" dirty="0"/>
              <a:t>Sin embargo, todavía hay aspectos de la experiencia humana que involucran emociones, subjetividad, intuición y contextos cambiantes que son difíciles de replicar por completo en las máquinas.</a:t>
            </a:r>
            <a:endParaRPr lang="es-MX" dirty="0"/>
          </a:p>
        </p:txBody>
      </p:sp>
    </p:spTree>
    <p:extLst>
      <p:ext uri="{BB962C8B-B14F-4D97-AF65-F5344CB8AC3E}">
        <p14:creationId xmlns:p14="http://schemas.microsoft.com/office/powerpoint/2010/main" val="281229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coff"/>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4213" y="2636838"/>
            <a:ext cx="2179637" cy="30956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3"/>
          <p:cNvSpPr txBox="1">
            <a:spLocks noChangeArrowheads="1"/>
          </p:cNvSpPr>
          <p:nvPr/>
        </p:nvSpPr>
        <p:spPr bwMode="auto">
          <a:xfrm>
            <a:off x="468313" y="1125538"/>
            <a:ext cx="7920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50000"/>
              </a:spcBef>
              <a:buFontTx/>
              <a:buNone/>
            </a:pPr>
            <a:r>
              <a:rPr lang="es-ES" altLang="es-MX" sz="1800" b="1">
                <a:latin typeface="Arial" panose="020B0604020202020204" pitchFamily="34" charset="0"/>
              </a:rPr>
              <a:t>las conexiones entre los teléfonos eran manuales, a través de las centrales por medio de una operadora</a:t>
            </a:r>
          </a:p>
        </p:txBody>
      </p:sp>
      <p:pic>
        <p:nvPicPr>
          <p:cNvPr id="25604" name="Picture 4" descr="operator-box"/>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563938" y="2276475"/>
            <a:ext cx="4951412" cy="348615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16013" y="5805488"/>
            <a:ext cx="69119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50000"/>
              </a:spcBef>
              <a:buFontTx/>
              <a:buNone/>
            </a:pPr>
            <a:r>
              <a:rPr lang="es-ES" altLang="es-MX" sz="1800" b="1">
                <a:latin typeface="Arial" panose="020B0604020202020204" pitchFamily="34" charset="0"/>
              </a:rPr>
              <a:t>Gracias al algebra Booleana se automatizo la conexión </a:t>
            </a:r>
          </a:p>
        </p:txBody>
      </p:sp>
      <p:pic>
        <p:nvPicPr>
          <p:cNvPr id="27651" name="Picture 3" descr="brassCandleDialStick1"/>
          <p:cNvPicPr>
            <a:picLocks noGrp="1" noChangeAspect="1" noChangeArrowheads="1"/>
          </p:cNvPicPr>
          <p:nvPr>
            <p:ph sz="half" idx="1"/>
          </p:nvPr>
        </p:nvPicPr>
        <p:blipFill>
          <a:blip r:embed="rId3">
            <a:clrChange>
              <a:clrFrom>
                <a:srgbClr val="FEF5EE"/>
              </a:clrFrom>
              <a:clrTo>
                <a:srgbClr val="FEF5EE">
                  <a:alpha val="0"/>
                </a:srgbClr>
              </a:clrTo>
            </a:clrChange>
            <a:extLst>
              <a:ext uri="{28A0092B-C50C-407E-A947-70E740481C1C}">
                <a14:useLocalDpi xmlns:a14="http://schemas.microsoft.com/office/drawing/2010/main" val="0"/>
              </a:ext>
            </a:extLst>
          </a:blip>
          <a:srcRect/>
          <a:stretch>
            <a:fillRect/>
          </a:stretch>
        </p:blipFill>
        <p:spPr>
          <a:xfrm>
            <a:off x="4102100" y="1125538"/>
            <a:ext cx="5041900" cy="48323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descr="tele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2917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1042988" y="476250"/>
            <a:ext cx="8101012" cy="6413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50000"/>
              </a:spcBef>
              <a:buFontTx/>
              <a:buNone/>
            </a:pPr>
            <a:r>
              <a:rPr lang="es-ES_tradnl" altLang="es-MX" sz="1800" b="1">
                <a:latin typeface="Arial" panose="020B0604020202020204" pitchFamily="34" charset="0"/>
              </a:rPr>
              <a:t>En 1879 la primera patente sobre un sistema de conmutación automático de Connolly, Connoolly, Mc Tighe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Grp="1" noChangeArrowheads="1"/>
          </p:cNvSpPr>
          <p:nvPr>
            <p:ph type="body" sz="half" idx="2"/>
          </p:nvPr>
        </p:nvSpPr>
        <p:spPr>
          <a:xfrm>
            <a:off x="1187450" y="476250"/>
            <a:ext cx="6408738" cy="1008063"/>
          </a:xfrm>
          <a:solidFill>
            <a:schemeClr val="bg1"/>
          </a:solidFill>
        </p:spPr>
        <p:txBody>
          <a:bodyPr/>
          <a:lstStyle/>
          <a:p>
            <a:pPr algn="ctr" eaLnBrk="1" hangingPunct="1">
              <a:lnSpc>
                <a:spcPct val="90000"/>
              </a:lnSpc>
              <a:spcBef>
                <a:spcPts val="300"/>
              </a:spcBef>
              <a:buFontTx/>
              <a:buNone/>
            </a:pPr>
            <a:r>
              <a:rPr lang="es-ES_tradnl" altLang="es-MX" sz="2800" b="1"/>
              <a:t>Claude Elwood Shannon</a:t>
            </a:r>
          </a:p>
          <a:p>
            <a:pPr algn="ctr" eaLnBrk="1" hangingPunct="1">
              <a:lnSpc>
                <a:spcPct val="100000"/>
              </a:lnSpc>
              <a:spcBef>
                <a:spcPct val="50000"/>
              </a:spcBef>
              <a:buFontTx/>
              <a:buNone/>
            </a:pPr>
            <a:r>
              <a:rPr lang="es-ES_tradnl" altLang="es-MX" sz="1600" b="1">
                <a:latin typeface="Arial" panose="020B0604020202020204" pitchFamily="34" charset="0"/>
              </a:rPr>
              <a:t>(30 de abril de 1916, Míchigan - 24 de febrero de 2001)</a:t>
            </a:r>
            <a:endParaRPr lang="en-US" altLang="es-MX" sz="1600" b="1">
              <a:latin typeface="Arial" panose="020B0604020202020204" pitchFamily="34" charset="0"/>
              <a:cs typeface="Times New Roman" panose="02020603050405020304" pitchFamily="18" charset="0"/>
            </a:endParaRPr>
          </a:p>
        </p:txBody>
      </p:sp>
      <p:sp>
        <p:nvSpPr>
          <p:cNvPr id="29699" name="Text Box 4"/>
          <p:cNvSpPr txBox="1">
            <a:spLocks noChangeArrowheads="1"/>
          </p:cNvSpPr>
          <p:nvPr/>
        </p:nvSpPr>
        <p:spPr bwMode="auto">
          <a:xfrm>
            <a:off x="611188" y="1628775"/>
            <a:ext cx="7991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50000"/>
              </a:spcBef>
              <a:buFontTx/>
              <a:buNone/>
            </a:pPr>
            <a:r>
              <a:rPr lang="es-ES_tradnl" altLang="es-MX" sz="2000" b="1">
                <a:latin typeface="Arial" panose="020B0604020202020204" pitchFamily="34" charset="0"/>
              </a:rPr>
              <a:t>Ingeniero electricista y matemático, Universidad de Míchigan</a:t>
            </a:r>
            <a:r>
              <a:rPr lang="es-ES_tradnl" altLang="es-MX" sz="1800">
                <a:latin typeface="Arial" panose="020B0604020202020204" pitchFamily="34" charset="0"/>
              </a:rPr>
              <a:t> </a:t>
            </a:r>
            <a:endParaRPr lang="es-ES_tradnl" altLang="es-MX" sz="2000" b="1">
              <a:latin typeface="Arial" panose="020B0604020202020204" pitchFamily="34" charset="0"/>
            </a:endParaRPr>
          </a:p>
          <a:p>
            <a:pPr algn="ctr" eaLnBrk="1" hangingPunct="1">
              <a:lnSpc>
                <a:spcPct val="100000"/>
              </a:lnSpc>
              <a:spcBef>
                <a:spcPct val="50000"/>
              </a:spcBef>
              <a:buFontTx/>
              <a:buNone/>
            </a:pPr>
            <a:r>
              <a:rPr lang="es-ES_tradnl" altLang="es-MX" sz="2000" b="1">
                <a:latin typeface="Arial" panose="020B0604020202020204" pitchFamily="34" charset="0"/>
              </a:rPr>
              <a:t>"El padre de la teoría de la información".</a:t>
            </a:r>
            <a:endParaRPr lang="es-ES" altLang="es-MX" sz="2000" b="1">
              <a:latin typeface="Arial" panose="020B0604020202020204" pitchFamily="34" charset="0"/>
            </a:endParaRPr>
          </a:p>
        </p:txBody>
      </p:sp>
      <p:pic>
        <p:nvPicPr>
          <p:cNvPr id="29700" name="Picture 5" descr="Shann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03575" y="2781300"/>
            <a:ext cx="2655888" cy="2824163"/>
          </a:xfrm>
        </p:spPr>
      </p:pic>
      <p:sp>
        <p:nvSpPr>
          <p:cNvPr id="29701" name="Text Box 6"/>
          <p:cNvSpPr txBox="1">
            <a:spLocks noChangeArrowheads="1"/>
          </p:cNvSpPr>
          <p:nvPr/>
        </p:nvSpPr>
        <p:spPr bwMode="auto">
          <a:xfrm>
            <a:off x="2627313" y="5661025"/>
            <a:ext cx="368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0"/>
              </a:spcBef>
              <a:buFontTx/>
              <a:buNone/>
            </a:pPr>
            <a:r>
              <a:rPr lang="es-ES" altLang="es-MX" sz="2400" b="1">
                <a:latin typeface="Arial" panose="020B0604020202020204" pitchFamily="34" charset="0"/>
              </a:rPr>
              <a:t>Creador de la era Digital</a:t>
            </a:r>
          </a:p>
        </p:txBody>
      </p:sp>
      <p:sp>
        <p:nvSpPr>
          <p:cNvPr id="29702" name="Text Box 7"/>
          <p:cNvSpPr txBox="1">
            <a:spLocks noChangeArrowheads="1"/>
          </p:cNvSpPr>
          <p:nvPr/>
        </p:nvSpPr>
        <p:spPr bwMode="auto">
          <a:xfrm>
            <a:off x="6156325" y="3141663"/>
            <a:ext cx="2730500" cy="860425"/>
          </a:xfrm>
          <a:prstGeom prst="rect">
            <a:avLst/>
          </a:prstGeom>
          <a:solidFill>
            <a:srgbClr val="FF0000"/>
          </a:solidFill>
          <a:ln w="38100">
            <a:solidFill>
              <a:srgbClr val="FFFF00"/>
            </a:solidFill>
            <a:miter lim="800000"/>
            <a:headEnd/>
            <a:tailEnd/>
          </a:ln>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0"/>
              </a:spcBef>
              <a:buFontTx/>
              <a:buNone/>
            </a:pPr>
            <a:r>
              <a:rPr lang="es-MX" altLang="es-MX" sz="2400" b="1">
                <a:solidFill>
                  <a:srgbClr val="FFFF00"/>
                </a:solidFill>
                <a:latin typeface="Arial" panose="020B0604020202020204" pitchFamily="34" charset="0"/>
              </a:rPr>
              <a:t>Boole 	1854</a:t>
            </a:r>
          </a:p>
          <a:p>
            <a:pPr algn="l" eaLnBrk="1" hangingPunct="1">
              <a:lnSpc>
                <a:spcPct val="100000"/>
              </a:lnSpc>
              <a:spcBef>
                <a:spcPct val="0"/>
              </a:spcBef>
              <a:buFontTx/>
              <a:buNone/>
            </a:pPr>
            <a:r>
              <a:rPr lang="es-MX" altLang="es-MX" sz="2400" b="1">
                <a:solidFill>
                  <a:srgbClr val="FFFF00"/>
                </a:solidFill>
                <a:latin typeface="Arial" panose="020B0604020202020204" pitchFamily="34" charset="0"/>
              </a:rPr>
              <a:t>Shanon 	1938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
          <p:cNvSpPr>
            <a:spLocks noGrp="1" noChangeArrowheads="1"/>
          </p:cNvSpPr>
          <p:nvPr>
            <p:ph type="body" sz="half" idx="4294967295"/>
          </p:nvPr>
        </p:nvSpPr>
        <p:spPr>
          <a:xfrm>
            <a:off x="2124075" y="549275"/>
            <a:ext cx="4608513" cy="431800"/>
          </a:xfrm>
          <a:solidFill>
            <a:schemeClr val="bg1"/>
          </a:solidFill>
        </p:spPr>
        <p:txBody>
          <a:bodyPr/>
          <a:lstStyle/>
          <a:p>
            <a:pPr algn="ctr" eaLnBrk="1" hangingPunct="1">
              <a:lnSpc>
                <a:spcPct val="90000"/>
              </a:lnSpc>
              <a:spcBef>
                <a:spcPts val="300"/>
              </a:spcBef>
              <a:buFontTx/>
              <a:buNone/>
            </a:pPr>
            <a:r>
              <a:rPr lang="es-MX" altLang="es-MX" b="1">
                <a:cs typeface="Times New Roman" panose="02020603050405020304" pitchFamily="18" charset="0"/>
              </a:rPr>
              <a:t>Claude E. Shanon</a:t>
            </a:r>
            <a:endParaRPr lang="en-US" altLang="es-MX" b="1">
              <a:cs typeface="Times New Roman" panose="02020603050405020304" pitchFamily="18" charset="0"/>
            </a:endParaRPr>
          </a:p>
        </p:txBody>
      </p:sp>
      <p:sp>
        <p:nvSpPr>
          <p:cNvPr id="31747" name="Text Box 4"/>
          <p:cNvSpPr txBox="1">
            <a:spLocks noChangeArrowheads="1"/>
          </p:cNvSpPr>
          <p:nvPr/>
        </p:nvSpPr>
        <p:spPr bwMode="auto">
          <a:xfrm>
            <a:off x="395288" y="1341438"/>
            <a:ext cx="8280400" cy="1858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110000"/>
              </a:lnSpc>
              <a:spcBef>
                <a:spcPct val="15000"/>
              </a:spcBef>
              <a:spcAft>
                <a:spcPct val="15000"/>
              </a:spcAft>
              <a:buFontTx/>
              <a:buNone/>
            </a:pPr>
            <a:r>
              <a:rPr lang="es-ES" altLang="es-MX" sz="2000" b="1">
                <a:latin typeface="Arial" panose="020B0604020202020204" pitchFamily="34" charset="0"/>
              </a:rPr>
              <a:t>En su tesis de maestría en el MIT, demostró cómo el álgebra booleana se podía utilizar en el análisis y la síntesis de la conmutación y de los circuitos digitales.</a:t>
            </a:r>
          </a:p>
          <a:p>
            <a:pPr eaLnBrk="1" hangingPunct="1">
              <a:lnSpc>
                <a:spcPct val="110000"/>
              </a:lnSpc>
              <a:spcBef>
                <a:spcPct val="15000"/>
              </a:spcBef>
              <a:spcAft>
                <a:spcPct val="15000"/>
              </a:spcAft>
              <a:buFontTx/>
              <a:buNone/>
            </a:pPr>
            <a:r>
              <a:rPr lang="es-ES" altLang="es-MX" sz="2000" b="1">
                <a:latin typeface="Arial" panose="020B0604020202020204" pitchFamily="34" charset="0"/>
              </a:rPr>
              <a:t> La tesis despertó un interés considerable cuando apareció en 1938 en las publicaciones especializadas.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body" sz="half" idx="4294967295"/>
          </p:nvPr>
        </p:nvSpPr>
        <p:spPr>
          <a:xfrm>
            <a:off x="2124075" y="549275"/>
            <a:ext cx="4608513" cy="431800"/>
          </a:xfrm>
          <a:solidFill>
            <a:schemeClr val="bg1"/>
          </a:solidFill>
        </p:spPr>
        <p:txBody>
          <a:bodyPr/>
          <a:lstStyle/>
          <a:p>
            <a:pPr algn="ctr" eaLnBrk="1" hangingPunct="1">
              <a:lnSpc>
                <a:spcPct val="90000"/>
              </a:lnSpc>
              <a:spcBef>
                <a:spcPts val="300"/>
              </a:spcBef>
              <a:buFontTx/>
              <a:buNone/>
            </a:pPr>
            <a:r>
              <a:rPr lang="es-MX" altLang="es-MX" b="1">
                <a:cs typeface="Times New Roman" panose="02020603050405020304" pitchFamily="18" charset="0"/>
              </a:rPr>
              <a:t>Claude E. Shanon</a:t>
            </a:r>
            <a:endParaRPr lang="en-US" altLang="es-MX" b="1">
              <a:cs typeface="Times New Roman" panose="02020603050405020304" pitchFamily="18" charset="0"/>
            </a:endParaRPr>
          </a:p>
        </p:txBody>
      </p:sp>
      <p:sp>
        <p:nvSpPr>
          <p:cNvPr id="33795" name="Text Box 4"/>
          <p:cNvSpPr txBox="1">
            <a:spLocks noChangeArrowheads="1"/>
          </p:cNvSpPr>
          <p:nvPr/>
        </p:nvSpPr>
        <p:spPr bwMode="auto">
          <a:xfrm>
            <a:off x="395288" y="1341438"/>
            <a:ext cx="8280400" cy="286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110000"/>
              </a:lnSpc>
              <a:spcBef>
                <a:spcPct val="15000"/>
              </a:spcBef>
              <a:spcAft>
                <a:spcPct val="15000"/>
              </a:spcAft>
              <a:buFontTx/>
              <a:buNone/>
            </a:pPr>
            <a:r>
              <a:rPr lang="es-ES" altLang="es-MX" sz="2000" b="1" dirty="0">
                <a:latin typeface="Arial" panose="020B0604020202020204" pitchFamily="34" charset="0"/>
              </a:rPr>
              <a:t>En 1940 le fue concedido el Premio a ingenieros americanos del </a:t>
            </a:r>
            <a:r>
              <a:rPr lang="es-ES" altLang="es-MX" sz="2000" b="1" i="1" dirty="0">
                <a:latin typeface="Arial" panose="020B0604020202020204" pitchFamily="34" charset="0"/>
              </a:rPr>
              <a:t>Instituto Americano Alfred Nobel</a:t>
            </a:r>
            <a:r>
              <a:rPr lang="es-ES" altLang="es-MX" sz="2000" b="1" dirty="0">
                <a:latin typeface="Arial" panose="020B0604020202020204" pitchFamily="34" charset="0"/>
              </a:rPr>
              <a:t> de Estados Unidos, una concesión dada cada año a una persona de no más de treinta años. </a:t>
            </a:r>
          </a:p>
          <a:p>
            <a:pPr eaLnBrk="1" hangingPunct="1">
              <a:lnSpc>
                <a:spcPct val="110000"/>
              </a:lnSpc>
              <a:spcBef>
                <a:spcPct val="15000"/>
              </a:spcBef>
              <a:spcAft>
                <a:spcPct val="15000"/>
              </a:spcAft>
              <a:buFontTx/>
              <a:buNone/>
            </a:pPr>
            <a:r>
              <a:rPr lang="es-ES" altLang="es-MX" sz="2000" b="1" dirty="0">
                <a:latin typeface="Arial" panose="020B0604020202020204" pitchFamily="34" charset="0"/>
              </a:rPr>
              <a:t>Un cuarto de siglo más tarde H. H. </a:t>
            </a:r>
            <a:r>
              <a:rPr lang="es-ES" altLang="es-MX" sz="2000" b="1" dirty="0" err="1">
                <a:latin typeface="Arial" panose="020B0604020202020204" pitchFamily="34" charset="0"/>
              </a:rPr>
              <a:t>Goldstine</a:t>
            </a:r>
            <a:r>
              <a:rPr lang="es-ES" altLang="es-MX" sz="2000" b="1" dirty="0">
                <a:latin typeface="Arial" panose="020B0604020202020204" pitchFamily="34" charset="0"/>
              </a:rPr>
              <a:t>, en su libro "Las computadoras desde Pascal hasta </a:t>
            </a:r>
            <a:r>
              <a:rPr lang="es-ES" altLang="es-MX" sz="2000" b="1" dirty="0" err="1">
                <a:latin typeface="Arial" panose="020B0604020202020204" pitchFamily="34" charset="0"/>
              </a:rPr>
              <a:t>Von</a:t>
            </a:r>
            <a:r>
              <a:rPr lang="es-ES" altLang="es-MX" sz="2000" b="1" dirty="0">
                <a:latin typeface="Arial" panose="020B0604020202020204" pitchFamily="34" charset="0"/>
              </a:rPr>
              <a:t> Neumann", citó su tesis como una de las más importantes de la historia que ayudó a cambiar el diseño de circuitos digitales.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type="body" sz="half" idx="4294967295"/>
          </p:nvPr>
        </p:nvSpPr>
        <p:spPr>
          <a:xfrm>
            <a:off x="2124075" y="549275"/>
            <a:ext cx="4608513" cy="431800"/>
          </a:xfrm>
          <a:solidFill>
            <a:schemeClr val="bg1"/>
          </a:solidFill>
        </p:spPr>
        <p:txBody>
          <a:bodyPr/>
          <a:lstStyle/>
          <a:p>
            <a:pPr algn="ctr" eaLnBrk="1" hangingPunct="1">
              <a:lnSpc>
                <a:spcPct val="90000"/>
              </a:lnSpc>
              <a:spcBef>
                <a:spcPts val="300"/>
              </a:spcBef>
              <a:buFontTx/>
              <a:buNone/>
            </a:pPr>
            <a:r>
              <a:rPr lang="es-MX" altLang="es-MX" b="1">
                <a:cs typeface="Times New Roman" panose="02020603050405020304" pitchFamily="18" charset="0"/>
              </a:rPr>
              <a:t>Claude E. Shanon</a:t>
            </a:r>
            <a:endParaRPr lang="en-US" altLang="es-MX" b="1">
              <a:cs typeface="Times New Roman" panose="02020603050405020304" pitchFamily="18" charset="0"/>
            </a:endParaRPr>
          </a:p>
        </p:txBody>
      </p:sp>
      <p:sp>
        <p:nvSpPr>
          <p:cNvPr id="35843" name="Text Box 4"/>
          <p:cNvSpPr txBox="1">
            <a:spLocks noChangeArrowheads="1"/>
          </p:cNvSpPr>
          <p:nvPr/>
        </p:nvSpPr>
        <p:spPr bwMode="auto">
          <a:xfrm>
            <a:off x="395288" y="1341438"/>
            <a:ext cx="8280400" cy="383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120000"/>
              </a:lnSpc>
              <a:spcAft>
                <a:spcPct val="20000"/>
              </a:spcAft>
              <a:buFontTx/>
              <a:buNone/>
            </a:pPr>
            <a:r>
              <a:rPr lang="es-ES_tradnl" altLang="es-MX" sz="1800" b="1">
                <a:latin typeface="Arial" panose="020B0604020202020204" pitchFamily="34" charset="0"/>
              </a:rPr>
              <a:t>Shannon pasó quince años en los laboratorios Bell, una asociación muy fructífera con muchos matemáticos y científicos de primera línea como </a:t>
            </a:r>
            <a:r>
              <a:rPr lang="es-ES_tradnl" altLang="es-MX" sz="1800" b="1" u="sng">
                <a:solidFill>
                  <a:srgbClr val="FF0000"/>
                </a:solidFill>
                <a:latin typeface="Arial" panose="020B0604020202020204" pitchFamily="34" charset="0"/>
              </a:rPr>
              <a:t>Harry Nyquist, Walter Houser Brattain, John Bardeen y William Bradford Shockley, inventores del transistor; George Stibitz</a:t>
            </a:r>
            <a:r>
              <a:rPr lang="es-ES_tradnl" altLang="es-MX" sz="1800" b="1">
                <a:latin typeface="Arial" panose="020B0604020202020204" pitchFamily="34" charset="0"/>
              </a:rPr>
              <a:t>, quien construyó computadoras basadas en relevadores, Warren Weaver, quien escribió una larga y clarificadora introducción a su </a:t>
            </a:r>
            <a:r>
              <a:rPr lang="es-ES_tradnl" altLang="es-MX" sz="1800" b="1" i="1">
                <a:latin typeface="Arial" panose="020B0604020202020204" pitchFamily="34" charset="0"/>
              </a:rPr>
              <a:t>The Mathematical Theory of Communication</a:t>
            </a:r>
            <a:r>
              <a:rPr lang="es-ES_tradnl" altLang="es-MX" sz="1800" b="1">
                <a:latin typeface="Arial" panose="020B0604020202020204" pitchFamily="34" charset="0"/>
              </a:rPr>
              <a:t> y muchos otros más.</a:t>
            </a:r>
          </a:p>
          <a:p>
            <a:pPr eaLnBrk="1" hangingPunct="1">
              <a:lnSpc>
                <a:spcPct val="120000"/>
              </a:lnSpc>
              <a:spcAft>
                <a:spcPct val="20000"/>
              </a:spcAft>
              <a:buFontTx/>
              <a:buNone/>
            </a:pPr>
            <a:r>
              <a:rPr lang="es-ES_tradnl" altLang="es-MX" sz="1800" b="1">
                <a:latin typeface="Arial" panose="020B0604020202020204" pitchFamily="34" charset="0"/>
              </a:rPr>
              <a:t>Durante este período Shannon trabajó en muchas áreas, siendo lo más notable todo lo referente a la </a:t>
            </a:r>
            <a:r>
              <a:rPr lang="es-ES_tradnl" altLang="es-MX" sz="1800" b="1">
                <a:solidFill>
                  <a:srgbClr val="FF0000"/>
                </a:solidFill>
                <a:latin typeface="Arial" panose="020B0604020202020204" pitchFamily="34" charset="0"/>
              </a:rPr>
              <a:t>teoría de la información</a:t>
            </a:r>
            <a:r>
              <a:rPr lang="es-ES_tradnl" altLang="es-MX" sz="1800" b="1">
                <a:latin typeface="Arial" panose="020B0604020202020204" pitchFamily="34" charset="0"/>
              </a:rPr>
              <a:t>, un desarrollo que fue publicado en 1948 bajo el nombre de "</a:t>
            </a:r>
            <a:r>
              <a:rPr lang="es-ES_tradnl" altLang="es-MX" sz="1800" b="1" u="sng">
                <a:solidFill>
                  <a:srgbClr val="FF0000"/>
                </a:solidFill>
                <a:latin typeface="Arial" panose="020B0604020202020204" pitchFamily="34" charset="0"/>
              </a:rPr>
              <a:t>Una Teoría Matemática de la Comunicación".</a:t>
            </a:r>
            <a:endParaRPr lang="es-ES" altLang="es-MX" sz="1800" b="1" u="sng">
              <a:solidFill>
                <a:srgbClr val="FF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3"/>
          <p:cNvSpPr>
            <a:spLocks noGrp="1" noChangeArrowheads="1"/>
          </p:cNvSpPr>
          <p:nvPr>
            <p:ph type="body" sz="half" idx="4294967295"/>
          </p:nvPr>
        </p:nvSpPr>
        <p:spPr>
          <a:xfrm>
            <a:off x="2124075" y="549275"/>
            <a:ext cx="4608513" cy="431800"/>
          </a:xfrm>
          <a:solidFill>
            <a:schemeClr val="bg1"/>
          </a:solidFill>
        </p:spPr>
        <p:txBody>
          <a:bodyPr/>
          <a:lstStyle/>
          <a:p>
            <a:pPr algn="ctr" eaLnBrk="1" hangingPunct="1">
              <a:lnSpc>
                <a:spcPct val="90000"/>
              </a:lnSpc>
              <a:spcBef>
                <a:spcPts val="300"/>
              </a:spcBef>
              <a:buFontTx/>
              <a:buNone/>
            </a:pPr>
            <a:r>
              <a:rPr lang="es-MX" altLang="es-MX" b="1">
                <a:cs typeface="Times New Roman" panose="02020603050405020304" pitchFamily="18" charset="0"/>
              </a:rPr>
              <a:t>Claude E. Shanon</a:t>
            </a:r>
            <a:endParaRPr lang="en-US" altLang="es-MX" b="1">
              <a:cs typeface="Times New Roman" panose="02020603050405020304" pitchFamily="18" charset="0"/>
            </a:endParaRPr>
          </a:p>
        </p:txBody>
      </p:sp>
      <p:sp>
        <p:nvSpPr>
          <p:cNvPr id="37891" name="Text Box 4"/>
          <p:cNvSpPr txBox="1">
            <a:spLocks noChangeArrowheads="1"/>
          </p:cNvSpPr>
          <p:nvPr/>
        </p:nvSpPr>
        <p:spPr bwMode="auto">
          <a:xfrm>
            <a:off x="323850" y="1268413"/>
            <a:ext cx="8569325" cy="45910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spcBef>
                <a:spcPct val="25000"/>
              </a:spcBef>
              <a:spcAft>
                <a:spcPct val="25000"/>
              </a:spcAft>
              <a:buFontTx/>
              <a:buNone/>
            </a:pPr>
            <a:r>
              <a:rPr lang="es-ES_tradnl" altLang="es-MX" sz="1800" b="1">
                <a:latin typeface="Arial" panose="020B0604020202020204" pitchFamily="34" charset="0"/>
              </a:rPr>
              <a:t>En este trabajo se demostró que todas las fuentes de información (telégrafo eléctrico, teléfono, radio, la gente que habla, las cámaras de televisión, etc.,... ) se pueden medir y que los canales de comunicación tienen una unidad de medida similar. </a:t>
            </a:r>
          </a:p>
          <a:p>
            <a:pPr eaLnBrk="1" hangingPunct="1">
              <a:spcBef>
                <a:spcPct val="25000"/>
              </a:spcBef>
              <a:spcAft>
                <a:spcPct val="25000"/>
              </a:spcAft>
              <a:buFontTx/>
              <a:buNone/>
            </a:pPr>
            <a:r>
              <a:rPr lang="es-ES_tradnl" altLang="es-MX" sz="1800" b="1">
                <a:latin typeface="Arial" panose="020B0604020202020204" pitchFamily="34" charset="0"/>
              </a:rPr>
              <a:t>Mostró también que la información se puede transmitir sobre un canal si, y solamente si, la magnitud de la fuente no excede la capacidad de transmisión del canal que la conduce, y sentó las bases para la corrección de errores, supresión de ruidos y redundancia.</a:t>
            </a:r>
          </a:p>
          <a:p>
            <a:pPr eaLnBrk="1" hangingPunct="1">
              <a:spcBef>
                <a:spcPct val="25000"/>
              </a:spcBef>
              <a:spcAft>
                <a:spcPct val="25000"/>
              </a:spcAft>
              <a:buFontTx/>
              <a:buNone/>
            </a:pPr>
            <a:r>
              <a:rPr lang="es-ES_tradnl" altLang="es-MX" sz="1800" b="1">
                <a:solidFill>
                  <a:srgbClr val="FF0000"/>
                </a:solidFill>
                <a:latin typeface="Arial" panose="020B0604020202020204" pitchFamily="34" charset="0"/>
              </a:rPr>
              <a:t>En el área de las computadoras y de la inteligencia artificial, publicó en 1950 un trabajo que describía la programación de una computadora para jugar al ajedrez, convirtiéndose en la base de posteriores desarrollos</a:t>
            </a:r>
            <a:r>
              <a:rPr lang="es-ES_tradnl" altLang="es-MX" sz="1800" b="1">
                <a:latin typeface="Arial" panose="020B060402020202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bo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221163"/>
            <a:ext cx="1779588" cy="2160587"/>
          </a:xfrm>
          <a:prstGeom prst="rect">
            <a:avLst/>
          </a:prstGeom>
          <a:noFill/>
          <a:ln>
            <a:noFill/>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sz="half" idx="4294967295"/>
          </p:nvPr>
        </p:nvSpPr>
        <p:spPr>
          <a:xfrm>
            <a:off x="431800" y="1268760"/>
            <a:ext cx="8280400" cy="2808287"/>
          </a:xfrm>
          <a:solidFill>
            <a:schemeClr val="bg1"/>
          </a:solidFill>
        </p:spPr>
        <p:txBody>
          <a:bodyPr/>
          <a:lstStyle/>
          <a:p>
            <a:pPr algn="ctr" eaLnBrk="1" hangingPunct="1">
              <a:lnSpc>
                <a:spcPct val="90000"/>
              </a:lnSpc>
              <a:spcBef>
                <a:spcPts val="300"/>
              </a:spcBef>
              <a:buFontTx/>
              <a:buNone/>
            </a:pPr>
            <a:r>
              <a:rPr lang="es-MX" altLang="es-MX" sz="2600" b="1">
                <a:cs typeface="Times New Roman" panose="02020603050405020304" pitchFamily="18" charset="0"/>
              </a:rPr>
              <a:t>“</a:t>
            </a:r>
            <a:r>
              <a:rPr lang="en-US" altLang="es-MX" b="1">
                <a:cs typeface="Times New Roman" panose="02020603050405020304" pitchFamily="18" charset="0"/>
              </a:rPr>
              <a:t>George Boole</a:t>
            </a:r>
            <a:r>
              <a:rPr lang="en-US" altLang="es-MX" sz="2600" b="1">
                <a:cs typeface="Times New Roman" panose="02020603050405020304" pitchFamily="18" charset="0"/>
              </a:rPr>
              <a:t> </a:t>
            </a:r>
            <a:r>
              <a:rPr lang="es-ES_tradnl" altLang="es-MX" sz="2000" b="1">
                <a:cs typeface="Times New Roman" panose="02020603050405020304" pitchFamily="18" charset="0"/>
              </a:rPr>
              <a:t>(1815-1864)  </a:t>
            </a:r>
            <a:r>
              <a:rPr lang="en-US" altLang="es-MX" sz="2000" b="1">
                <a:cs typeface="Times New Roman" panose="02020603050405020304" pitchFamily="18" charset="0"/>
              </a:rPr>
              <a:t>”</a:t>
            </a:r>
          </a:p>
          <a:p>
            <a:pPr algn="ctr" eaLnBrk="1" hangingPunct="1">
              <a:lnSpc>
                <a:spcPct val="90000"/>
              </a:lnSpc>
              <a:spcBef>
                <a:spcPts val="300"/>
              </a:spcBef>
              <a:buFontTx/>
              <a:buNone/>
            </a:pPr>
            <a:r>
              <a:rPr lang="es-ES_tradnl" altLang="es-MX" sz="2000" b="1">
                <a:cs typeface="Times New Roman" panose="02020603050405020304" pitchFamily="18" charset="0"/>
              </a:rPr>
              <a:t>Lógico y matemático británico.</a:t>
            </a:r>
          </a:p>
          <a:p>
            <a:pPr algn="ctr" eaLnBrk="1" hangingPunct="1">
              <a:lnSpc>
                <a:spcPct val="90000"/>
              </a:lnSpc>
              <a:spcBef>
                <a:spcPts val="300"/>
              </a:spcBef>
              <a:buSzPct val="150000"/>
              <a:buFontTx/>
              <a:buNone/>
            </a:pPr>
            <a:r>
              <a:rPr lang="es-ES_tradnl" altLang="es-MX" sz="2000" b="1">
                <a:cs typeface="Times New Roman" panose="02020603050405020304" pitchFamily="18" charset="0"/>
              </a:rPr>
              <a:t> </a:t>
            </a:r>
            <a:r>
              <a:rPr lang="es-ES" altLang="es-MX" sz="2200" b="1"/>
              <a:t>Nacido el 2 de Noviembre de 1815 en Lincoln, Lincolnshire (Inglaterra),</a:t>
            </a:r>
            <a:r>
              <a:rPr lang="es-ES" altLang="es-MX" sz="2800"/>
              <a:t> </a:t>
            </a:r>
          </a:p>
          <a:p>
            <a:pPr algn="ctr" eaLnBrk="1" hangingPunct="1">
              <a:lnSpc>
                <a:spcPct val="90000"/>
              </a:lnSpc>
              <a:spcBef>
                <a:spcPts val="300"/>
              </a:spcBef>
              <a:buSzPct val="150000"/>
              <a:buFontTx/>
              <a:buNone/>
            </a:pPr>
            <a:r>
              <a:rPr lang="es-ES" altLang="es-MX" sz="2000" b="1">
                <a:cs typeface="Times New Roman" panose="02020603050405020304" pitchFamily="18" charset="0"/>
              </a:rPr>
              <a:t>En </a:t>
            </a:r>
            <a:r>
              <a:rPr lang="es-ES_tradnl" altLang="es-MX" sz="2000" b="1">
                <a:cs typeface="Times New Roman" panose="02020603050405020304" pitchFamily="18" charset="0"/>
              </a:rPr>
              <a:t>1854, escribió Investigación sobre</a:t>
            </a:r>
            <a:br>
              <a:rPr lang="es-ES_tradnl" altLang="es-MX" sz="2400" b="1">
                <a:cs typeface="Times New Roman" panose="02020603050405020304" pitchFamily="18" charset="0"/>
              </a:rPr>
            </a:br>
            <a:r>
              <a:rPr lang="es-ES_tradnl" altLang="es-MX" b="1">
                <a:cs typeface="Times New Roman" panose="02020603050405020304" pitchFamily="18" charset="0"/>
              </a:rPr>
              <a:t>Las leyes del pensamiento</a:t>
            </a:r>
          </a:p>
          <a:p>
            <a:pPr algn="ctr" eaLnBrk="1" hangingPunct="1">
              <a:lnSpc>
                <a:spcPct val="90000"/>
              </a:lnSpc>
              <a:spcBef>
                <a:spcPts val="300"/>
              </a:spcBef>
              <a:buSzPct val="150000"/>
              <a:buFontTx/>
              <a:buNone/>
            </a:pPr>
            <a:r>
              <a:rPr lang="es-ES" altLang="es-MX" sz="2400" b="1"/>
              <a:t>An Investigation of the Laws of Thought</a:t>
            </a:r>
            <a:r>
              <a:rPr lang="es-ES" altLang="es-MX" sz="2800"/>
              <a:t> </a:t>
            </a:r>
            <a:endParaRPr lang="en-US" altLang="es-MX" sz="2800"/>
          </a:p>
        </p:txBody>
      </p:sp>
      <p:sp>
        <p:nvSpPr>
          <p:cNvPr id="7172" name="Rectangle 4"/>
          <p:cNvSpPr>
            <a:spLocks noChangeArrowheads="1"/>
          </p:cNvSpPr>
          <p:nvPr/>
        </p:nvSpPr>
        <p:spPr bwMode="auto">
          <a:xfrm>
            <a:off x="3563938" y="549275"/>
            <a:ext cx="2592387" cy="585788"/>
          </a:xfrm>
          <a:prstGeom prst="rect">
            <a:avLst/>
          </a:prstGeom>
          <a:solidFill>
            <a:srgbClr val="006600"/>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6696075" y="577850"/>
            <a:ext cx="1501775" cy="954088"/>
          </a:xfrm>
          <a:prstGeom prst="rect">
            <a:avLst/>
          </a:prstGeom>
          <a:solidFill>
            <a:schemeClr val="accent2"/>
          </a:solidFill>
          <a:ln w="38100">
            <a:solidFill>
              <a:srgbClr val="FFFF00"/>
            </a:solidFill>
            <a:miter lim="800000"/>
            <a:headEnd/>
            <a:tailEnd/>
          </a:ln>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800" b="1">
                <a:solidFill>
                  <a:srgbClr val="FFFF00"/>
                </a:solidFill>
                <a:latin typeface="Arial" panose="020B0604020202020204" pitchFamily="34" charset="0"/>
              </a:rPr>
              <a:t>Shanon</a:t>
            </a:r>
          </a:p>
          <a:p>
            <a:pPr algn="ctr" eaLnBrk="1" hangingPunct="1">
              <a:lnSpc>
                <a:spcPct val="100000"/>
              </a:lnSpc>
              <a:spcBef>
                <a:spcPct val="0"/>
              </a:spcBef>
              <a:buFontTx/>
              <a:buNone/>
            </a:pPr>
            <a:r>
              <a:rPr lang="es-MX" altLang="es-MX" sz="2800" b="1">
                <a:solidFill>
                  <a:srgbClr val="FFFF00"/>
                </a:solidFill>
                <a:latin typeface="Arial" panose="020B0604020202020204" pitchFamily="34" charset="0"/>
              </a:rPr>
              <a:t>1938</a:t>
            </a:r>
          </a:p>
        </p:txBody>
      </p:sp>
      <p:sp>
        <p:nvSpPr>
          <p:cNvPr id="39939" name="Text Box 7"/>
          <p:cNvSpPr txBox="1">
            <a:spLocks noChangeArrowheads="1"/>
          </p:cNvSpPr>
          <p:nvPr/>
        </p:nvSpPr>
        <p:spPr bwMode="auto">
          <a:xfrm>
            <a:off x="1150938" y="620713"/>
            <a:ext cx="1184275" cy="954087"/>
          </a:xfrm>
          <a:prstGeom prst="rect">
            <a:avLst/>
          </a:prstGeom>
          <a:solidFill>
            <a:schemeClr val="accent2"/>
          </a:solidFill>
          <a:ln w="38100">
            <a:solidFill>
              <a:srgbClr val="FFFF00"/>
            </a:solidFill>
            <a:miter lim="800000"/>
            <a:headEnd/>
            <a:tailEnd/>
          </a:ln>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800" b="1">
                <a:solidFill>
                  <a:srgbClr val="FFFF00"/>
                </a:solidFill>
                <a:latin typeface="Arial" panose="020B0604020202020204" pitchFamily="34" charset="0"/>
              </a:rPr>
              <a:t>Boole	</a:t>
            </a:r>
            <a:br>
              <a:rPr lang="es-MX" altLang="es-MX" sz="2800" b="1">
                <a:solidFill>
                  <a:srgbClr val="FFFF00"/>
                </a:solidFill>
                <a:latin typeface="Arial" panose="020B0604020202020204" pitchFamily="34" charset="0"/>
              </a:rPr>
            </a:br>
            <a:r>
              <a:rPr lang="es-MX" altLang="es-MX" sz="2800" b="1">
                <a:solidFill>
                  <a:srgbClr val="FFFF00"/>
                </a:solidFill>
                <a:latin typeface="Arial" panose="020B0604020202020204" pitchFamily="34" charset="0"/>
              </a:rPr>
              <a:t>1854</a:t>
            </a:r>
          </a:p>
        </p:txBody>
      </p:sp>
      <p:pic>
        <p:nvPicPr>
          <p:cNvPr id="39940" name="Picture 2" descr="Resultado de imagen"/>
          <p:cNvPicPr>
            <a:picLocks noChangeAspect="1" noChangeArrowheads="1"/>
          </p:cNvPicPr>
          <p:nvPr/>
        </p:nvPicPr>
        <p:blipFill>
          <a:blip r:embed="rId2">
            <a:extLst>
              <a:ext uri="{28A0092B-C50C-407E-A947-70E740481C1C}">
                <a14:useLocalDpi xmlns:a14="http://schemas.microsoft.com/office/drawing/2010/main" val="0"/>
              </a:ext>
            </a:extLst>
          </a:blip>
          <a:srcRect l="15662"/>
          <a:stretch>
            <a:fillRect/>
          </a:stretch>
        </p:blipFill>
        <p:spPr bwMode="auto">
          <a:xfrm>
            <a:off x="5899150" y="1576388"/>
            <a:ext cx="3065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Resultado de imagen para george boole"/>
          <p:cNvPicPr>
            <a:picLocks noChangeAspect="1" noChangeArrowheads="1"/>
          </p:cNvPicPr>
          <p:nvPr/>
        </p:nvPicPr>
        <p:blipFill>
          <a:blip r:embed="rId3">
            <a:extLst>
              <a:ext uri="{28A0092B-C50C-407E-A947-70E740481C1C}">
                <a14:useLocalDpi xmlns:a14="http://schemas.microsoft.com/office/drawing/2010/main" val="0"/>
              </a:ext>
            </a:extLst>
          </a:blip>
          <a:srcRect r="4214"/>
          <a:stretch>
            <a:fillRect/>
          </a:stretch>
        </p:blipFill>
        <p:spPr bwMode="auto">
          <a:xfrm>
            <a:off x="323850" y="1655763"/>
            <a:ext cx="28860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7"/>
          <p:cNvSpPr txBox="1">
            <a:spLocks noChangeArrowheads="1"/>
          </p:cNvSpPr>
          <p:nvPr/>
        </p:nvSpPr>
        <p:spPr bwMode="auto">
          <a:xfrm>
            <a:off x="495300" y="5373688"/>
            <a:ext cx="2827338" cy="461962"/>
          </a:xfrm>
          <a:prstGeom prst="rect">
            <a:avLst/>
          </a:prstGeom>
          <a:solidFill>
            <a:schemeClr val="accent2"/>
          </a:solidFill>
          <a:ln w="38100">
            <a:solidFill>
              <a:srgbClr val="FFFF00"/>
            </a:solidFill>
            <a:miter lim="800000"/>
            <a:headEnd/>
            <a:tailEnd/>
          </a:ln>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400" b="1">
                <a:solidFill>
                  <a:srgbClr val="FFFF00"/>
                </a:solidFill>
                <a:latin typeface="Arial" panose="020B0604020202020204" pitchFamily="34" charset="0"/>
              </a:rPr>
              <a:t>Algebra Booleana	</a:t>
            </a:r>
          </a:p>
        </p:txBody>
      </p:sp>
      <p:sp>
        <p:nvSpPr>
          <p:cNvPr id="39943" name="Text Box 7"/>
          <p:cNvSpPr txBox="1">
            <a:spLocks noChangeArrowheads="1"/>
          </p:cNvSpPr>
          <p:nvPr/>
        </p:nvSpPr>
        <p:spPr bwMode="auto">
          <a:xfrm>
            <a:off x="6467475" y="5373688"/>
            <a:ext cx="1706563" cy="461962"/>
          </a:xfrm>
          <a:prstGeom prst="rect">
            <a:avLst/>
          </a:prstGeom>
          <a:solidFill>
            <a:schemeClr val="accent2"/>
          </a:solidFill>
          <a:ln w="38100">
            <a:solidFill>
              <a:srgbClr val="FFFF00"/>
            </a:solidFill>
            <a:miter lim="800000"/>
            <a:headEnd/>
            <a:tailEnd/>
          </a:ln>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400" b="1">
                <a:solidFill>
                  <a:srgbClr val="FFFF00"/>
                </a:solidFill>
                <a:latin typeface="Arial" panose="020B0604020202020204" pitchFamily="34" charset="0"/>
              </a:rPr>
              <a:t>Era Digital	</a:t>
            </a:r>
          </a:p>
        </p:txBody>
      </p:sp>
      <p:sp>
        <p:nvSpPr>
          <p:cNvPr id="39944" name="Flecha derecha 1"/>
          <p:cNvSpPr>
            <a:spLocks noChangeArrowheads="1"/>
          </p:cNvSpPr>
          <p:nvPr/>
        </p:nvSpPr>
        <p:spPr bwMode="auto">
          <a:xfrm>
            <a:off x="3348038" y="2708275"/>
            <a:ext cx="2447925" cy="1584325"/>
          </a:xfrm>
          <a:prstGeom prst="rightArrow">
            <a:avLst>
              <a:gd name="adj1" fmla="val 50000"/>
              <a:gd name="adj2" fmla="val 49994"/>
            </a:avLst>
          </a:prstGeom>
          <a:solidFill>
            <a:schemeClr val="accent2"/>
          </a:solidFill>
          <a:ln w="28575" algn="ctr">
            <a:solidFill>
              <a:srgbClr val="FFFF00"/>
            </a:solidFill>
            <a:round/>
            <a:headEnd/>
            <a:tailEnd/>
          </a:ln>
        </p:spPr>
        <p:txBody>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50000"/>
              </a:lnSpc>
              <a:spcBef>
                <a:spcPct val="0"/>
              </a:spcBef>
              <a:buFontTx/>
              <a:buNone/>
            </a:pPr>
            <a:r>
              <a:rPr lang="es-MX" altLang="es-MX" sz="2800" b="1" dirty="0">
                <a:solidFill>
                  <a:srgbClr val="FFFF00"/>
                </a:solidFill>
                <a:latin typeface="Arial" panose="020B0604020202020204" pitchFamily="34" charset="0"/>
              </a:rPr>
              <a:t>84 años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62" name="Picture 2" descr="a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71550" y="3357563"/>
            <a:ext cx="3175000" cy="2317750"/>
          </a:xfrm>
        </p:spPr>
      </p:pic>
      <p:sp>
        <p:nvSpPr>
          <p:cNvPr id="40963" name="Rectangle 3"/>
          <p:cNvSpPr>
            <a:spLocks noGrp="1" noChangeArrowheads="1"/>
          </p:cNvSpPr>
          <p:nvPr>
            <p:ph type="body" sz="half" idx="3"/>
          </p:nvPr>
        </p:nvSpPr>
        <p:spPr>
          <a:xfrm>
            <a:off x="504825" y="1412776"/>
            <a:ext cx="7775575" cy="1752600"/>
          </a:xfrm>
          <a:noFill/>
        </p:spPr>
        <p:txBody>
          <a:bodyPr/>
          <a:lstStyle/>
          <a:p>
            <a:pPr algn="ctr" eaLnBrk="1" hangingPunct="1">
              <a:lnSpc>
                <a:spcPct val="120000"/>
              </a:lnSpc>
              <a:buFontTx/>
              <a:buNone/>
            </a:pPr>
            <a:r>
              <a:rPr lang="es-MX" altLang="es-MX" sz="2000" b="1">
                <a:cs typeface="Times New Roman" panose="02020603050405020304" pitchFamily="18" charset="0"/>
              </a:rPr>
              <a:t>Una variable Booleana puede tomar solo dos valores</a:t>
            </a:r>
          </a:p>
          <a:p>
            <a:pPr algn="ctr" eaLnBrk="1" hangingPunct="1">
              <a:lnSpc>
                <a:spcPct val="120000"/>
              </a:lnSpc>
              <a:buFontTx/>
              <a:buNone/>
            </a:pPr>
            <a:r>
              <a:rPr lang="es-MX" altLang="es-MX" b="1">
                <a:solidFill>
                  <a:srgbClr val="FF0000"/>
                </a:solidFill>
                <a:cs typeface="Times New Roman" panose="02020603050405020304" pitchFamily="18" charset="0"/>
              </a:rPr>
              <a:t>Falso =0</a:t>
            </a:r>
          </a:p>
          <a:p>
            <a:pPr algn="ctr" eaLnBrk="1" hangingPunct="1">
              <a:lnSpc>
                <a:spcPct val="120000"/>
              </a:lnSpc>
              <a:buFontTx/>
              <a:buNone/>
            </a:pPr>
            <a:r>
              <a:rPr lang="es-MX" altLang="es-MX" b="1">
                <a:cs typeface="Times New Roman" panose="02020603050405020304" pitchFamily="18" charset="0"/>
              </a:rPr>
              <a:t>Verdadero = 1</a:t>
            </a:r>
          </a:p>
        </p:txBody>
      </p:sp>
      <p:pic>
        <p:nvPicPr>
          <p:cNvPr id="296964" name="Picture 4" descr="a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32363" y="3500438"/>
            <a:ext cx="3348037" cy="20859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2339975" y="692150"/>
            <a:ext cx="4495800" cy="476250"/>
          </a:xfrm>
          <a:prstGeom prst="rect">
            <a:avLst/>
          </a:prstGeom>
          <a:gradFill rotWithShape="1">
            <a:gsLst>
              <a:gs pos="0">
                <a:srgbClr val="000099"/>
              </a:gs>
              <a:gs pos="100000">
                <a:srgbClr val="000005"/>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pic>
        <p:nvPicPr>
          <p:cNvPr id="43011" name="Picture 3" descr="tabl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068638"/>
            <a:ext cx="33845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3203575" y="1412875"/>
            <a:ext cx="203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0"/>
              </a:spcBef>
              <a:buFontTx/>
              <a:buNone/>
            </a:pPr>
            <a:r>
              <a:rPr lang="es-ES" altLang="es-MX" sz="2400" b="1">
                <a:solidFill>
                  <a:srgbClr val="000099"/>
                </a:solidFill>
                <a:latin typeface="Arial" panose="020B0604020202020204" pitchFamily="34" charset="0"/>
              </a:rPr>
              <a:t>Una Variable</a:t>
            </a:r>
          </a:p>
        </p:txBody>
      </p:sp>
      <p:pic>
        <p:nvPicPr>
          <p:cNvPr id="299013" name="Picture 5" descr="a0"/>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116013" y="3284538"/>
            <a:ext cx="2919412" cy="19859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slide(fromLeft)">
                                      <p:cBhvr>
                                        <p:cTn id="7" dur="5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99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2339975" y="908050"/>
            <a:ext cx="4495800" cy="476250"/>
          </a:xfrm>
          <a:prstGeom prst="rect">
            <a:avLst/>
          </a:prstGeom>
          <a:gradFill rotWithShape="1">
            <a:gsLst>
              <a:gs pos="0">
                <a:srgbClr val="000099"/>
              </a:gs>
              <a:gs pos="100000">
                <a:srgbClr val="000005"/>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pic>
        <p:nvPicPr>
          <p:cNvPr id="301059" name="Picture 3" descr="tabl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636838"/>
            <a:ext cx="279241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sw2v"/>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322388" y="2590800"/>
            <a:ext cx="3365500" cy="1709738"/>
          </a:xfrm>
        </p:spPr>
      </p:pic>
      <p:sp>
        <p:nvSpPr>
          <p:cNvPr id="45061" name="Text Box 5"/>
          <p:cNvSpPr txBox="1">
            <a:spLocks noChangeArrowheads="1"/>
          </p:cNvSpPr>
          <p:nvPr/>
        </p:nvSpPr>
        <p:spPr bwMode="auto">
          <a:xfrm>
            <a:off x="3059113" y="1557338"/>
            <a:ext cx="2971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solidFill>
                  <a:srgbClr val="000099"/>
                </a:solidFill>
                <a:latin typeface="Arial" panose="020B0604020202020204" pitchFamily="34" charset="0"/>
              </a:rPr>
              <a:t>Dos Variables</a:t>
            </a:r>
          </a:p>
        </p:txBody>
      </p:sp>
      <p:sp>
        <p:nvSpPr>
          <p:cNvPr id="301062" name="Text Box 6"/>
          <p:cNvSpPr txBox="1">
            <a:spLocks noChangeArrowheads="1"/>
          </p:cNvSpPr>
          <p:nvPr/>
        </p:nvSpPr>
        <p:spPr bwMode="auto">
          <a:xfrm>
            <a:off x="2987675" y="5516563"/>
            <a:ext cx="3960813" cy="457200"/>
          </a:xfrm>
          <a:prstGeom prst="rect">
            <a:avLst/>
          </a:prstGeom>
          <a:solidFill>
            <a:schemeClr val="bg1"/>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Cuatro combinaciones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slide(fromLeft)">
                                      <p:cBhvr>
                                        <p:cTn id="7" dur="500"/>
                                        <p:tgtEl>
                                          <p:spTgt spid="301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0105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1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animBg="1" autoUpdateAnimBg="0"/>
      <p:bldP spid="3010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124075" y="549275"/>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47107" name="Text Box 3"/>
          <p:cNvSpPr txBox="1">
            <a:spLocks noChangeArrowheads="1"/>
          </p:cNvSpPr>
          <p:nvPr/>
        </p:nvSpPr>
        <p:spPr bwMode="auto">
          <a:xfrm>
            <a:off x="323850" y="1341438"/>
            <a:ext cx="4824413"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47108"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20750" y="2219325"/>
            <a:ext cx="3821113" cy="2520950"/>
          </a:xfrm>
        </p:spPr>
      </p:pic>
      <p:graphicFrame>
        <p:nvGraphicFramePr>
          <p:cNvPr id="303109"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195513"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49155"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49156"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05157"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268538"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51203"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51204"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07205"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195513"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53251"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53252"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09253"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68538" y="620713"/>
            <a:ext cx="4495800" cy="476250"/>
          </a:xfrm>
          <a:prstGeom prst="rect">
            <a:avLst/>
          </a:prstGeom>
          <a:solidFill>
            <a:srgbClr val="000066"/>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55299"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55300"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11301" name="Group 5"/>
          <p:cNvGraphicFramePr>
            <a:graphicFrameLocks noGrp="1"/>
          </p:cNvGraphicFramePr>
          <p:nvPr>
            <p:ph sz="half" idx="2"/>
          </p:nvPr>
        </p:nvGraphicFramePr>
        <p:xfrm>
          <a:off x="5435600" y="1341438"/>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68538"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57347"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57348"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13349"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boo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3789363"/>
            <a:ext cx="19351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5" name="Rectangle 3"/>
          <p:cNvSpPr>
            <a:spLocks noGrp="1" noChangeArrowheads="1"/>
          </p:cNvSpPr>
          <p:nvPr>
            <p:ph type="body" sz="half" idx="4294967295"/>
          </p:nvPr>
        </p:nvSpPr>
        <p:spPr>
          <a:xfrm>
            <a:off x="431800" y="1196975"/>
            <a:ext cx="8280400" cy="2592388"/>
          </a:xfrm>
          <a:solidFill>
            <a:schemeClr val="bg1"/>
          </a:solidFill>
        </p:spPr>
        <p:txBody>
          <a:bodyPr/>
          <a:lstStyle/>
          <a:p>
            <a:pPr eaLnBrk="1" hangingPunct="1"/>
            <a:r>
              <a:rPr lang="es-ES" altLang="es-MX" sz="2000" b="1" dirty="0"/>
              <a:t>Boole fue un niño inteligente, y su primer interés fue hacia los idiomas, siendo capaz de dominar el latín completamente con 12 años. </a:t>
            </a:r>
          </a:p>
          <a:p>
            <a:pPr eaLnBrk="1" hangingPunct="1"/>
            <a:r>
              <a:rPr lang="es-ES" altLang="es-MX" sz="2000" b="1" dirty="0"/>
              <a:t>Aunque no había estudiado para ello, empezó dedicándose a la enseñanza siendo a los 16 años profesor auxiliar en un colegio. </a:t>
            </a:r>
            <a:endParaRPr lang="en-US" altLang="es-MX" sz="2000" dirty="0"/>
          </a:p>
        </p:txBody>
      </p:sp>
      <p:sp>
        <p:nvSpPr>
          <p:cNvPr id="9220" name="Rectangle 4"/>
          <p:cNvSpPr>
            <a:spLocks noChangeArrowheads="1"/>
          </p:cNvSpPr>
          <p:nvPr/>
        </p:nvSpPr>
        <p:spPr bwMode="auto">
          <a:xfrm>
            <a:off x="3348038" y="476250"/>
            <a:ext cx="2808287" cy="585788"/>
          </a:xfrm>
          <a:prstGeom prst="rect">
            <a:avLst/>
          </a:prstGeom>
          <a:solidFill>
            <a:srgbClr val="000066"/>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4435">
                                            <p:txEl>
                                              <p:pRg st="1" end="1"/>
                                            </p:txEl>
                                          </p:spTgt>
                                        </p:tgtEl>
                                        <p:attrNameLst>
                                          <p:attrName>style.visibility</p:attrName>
                                        </p:attrNameLst>
                                      </p:cBhvr>
                                      <p:to>
                                        <p:strVal val="visible"/>
                                      </p:to>
                                    </p:set>
                                    <p:anim calcmode="lin" valueType="num">
                                      <p:cBhvr additive="base">
                                        <p:cTn id="7" dur="500" fill="hold"/>
                                        <p:tgtEl>
                                          <p:spTgt spid="2744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44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68538"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59395"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59396"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15397"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68538"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61443"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61444"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17445"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68538" y="6207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sp>
        <p:nvSpPr>
          <p:cNvPr id="63491" name="Text Box 3"/>
          <p:cNvSpPr txBox="1">
            <a:spLocks noChangeArrowheads="1"/>
          </p:cNvSpPr>
          <p:nvPr/>
        </p:nvSpPr>
        <p:spPr bwMode="auto">
          <a:xfrm>
            <a:off x="395288" y="1844675"/>
            <a:ext cx="4824412"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2400" b="1">
                <a:latin typeface="Arial" panose="020B0604020202020204" pitchFamily="34" charset="0"/>
              </a:rPr>
              <a:t>Cuantas combinaciones se pueden tener con Tres Variables</a:t>
            </a:r>
          </a:p>
        </p:txBody>
      </p:sp>
      <p:pic>
        <p:nvPicPr>
          <p:cNvPr id="63492" name="Picture 4"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7775" y="2744788"/>
            <a:ext cx="3821113" cy="2520950"/>
          </a:xfrm>
        </p:spPr>
      </p:pic>
      <p:graphicFrame>
        <p:nvGraphicFramePr>
          <p:cNvPr id="319493" name="Group 5"/>
          <p:cNvGraphicFramePr>
            <a:graphicFrameLocks noGrp="1"/>
          </p:cNvGraphicFramePr>
          <p:nvPr>
            <p:ph sz="half" idx="2"/>
          </p:nvPr>
        </p:nvGraphicFramePr>
        <p:xfrm>
          <a:off x="5435600" y="1268413"/>
          <a:ext cx="2540000" cy="4748216"/>
        </p:xfrm>
        <a:graphic>
          <a:graphicData uri="http://schemas.openxmlformats.org/drawingml/2006/table">
            <a:tbl>
              <a:tblPr/>
              <a:tblGrid>
                <a:gridCol w="450850">
                  <a:extLst>
                    <a:ext uri="{9D8B030D-6E8A-4147-A177-3AD203B41FA5}">
                      <a16:colId xmlns:a16="http://schemas.microsoft.com/office/drawing/2014/main" val="20000"/>
                    </a:ext>
                  </a:extLst>
                </a:gridCol>
                <a:gridCol w="522288">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2287">
                  <a:extLst>
                    <a:ext uri="{9D8B030D-6E8A-4147-A177-3AD203B41FA5}">
                      <a16:colId xmlns:a16="http://schemas.microsoft.com/office/drawing/2014/main" val="20004"/>
                    </a:ext>
                  </a:extLst>
                </a:gridCol>
              </a:tblGrid>
              <a:tr h="60344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400" b="1"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0</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1</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2</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3</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4</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5</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6</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0</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Arial" charset="0"/>
                        </a:rPr>
                        <a:t>7</a:t>
                      </a:r>
                      <a:endParaRPr kumimoji="0" lang="es-ES" sz="1800" b="1" i="0" u="none" strike="noStrike" cap="none" normalizeH="0" baseline="0">
                        <a:ln>
                          <a:noFill/>
                        </a:ln>
                        <a:solidFill>
                          <a:srgbClr val="000066"/>
                        </a:solidFill>
                        <a:effectLst/>
                        <a:latin typeface="Arial" charset="0"/>
                      </a:endParaRPr>
                    </a:p>
                  </a:txBody>
                  <a:tcPr marT="45691" marB="45691"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99"/>
                          </a:solidFill>
                          <a:effectLst/>
                          <a:latin typeface="Verdana" pitchFamily="34" charset="0"/>
                        </a:rPr>
                        <a:t>1</a:t>
                      </a:r>
                      <a:endParaRPr kumimoji="0" lang="es-ES" sz="2000" b="1" i="0" u="none" strike="noStrike" cap="none" normalizeH="0" baseline="0">
                        <a:ln>
                          <a:noFill/>
                        </a:ln>
                        <a:solidFill>
                          <a:srgbClr val="000099"/>
                        </a:solidFill>
                        <a:effectLst/>
                        <a:latin typeface="Verdana" pitchFamily="34" charset="0"/>
                      </a:endParaRPr>
                    </a:p>
                  </a:txBody>
                  <a:tcPr marT="45691" marB="45691"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691" marB="45691"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2" name="Group 70"/>
          <p:cNvGraphicFramePr>
            <a:graphicFrameLocks noGrp="1"/>
          </p:cNvGraphicFramePr>
          <p:nvPr>
            <p:ph sz="half" idx="2"/>
          </p:nvPr>
        </p:nvGraphicFramePr>
        <p:xfrm>
          <a:off x="5435600" y="620713"/>
          <a:ext cx="3097213" cy="5519738"/>
        </p:xfrm>
        <a:graphic>
          <a:graphicData uri="http://schemas.openxmlformats.org/drawingml/2006/table">
            <a:tbl>
              <a:tblPr/>
              <a:tblGrid>
                <a:gridCol w="549275">
                  <a:extLst>
                    <a:ext uri="{9D8B030D-6E8A-4147-A177-3AD203B41FA5}">
                      <a16:colId xmlns:a16="http://schemas.microsoft.com/office/drawing/2014/main" val="20000"/>
                    </a:ext>
                  </a:extLst>
                </a:gridCol>
                <a:gridCol w="636588">
                  <a:extLst>
                    <a:ext uri="{9D8B030D-6E8A-4147-A177-3AD203B41FA5}">
                      <a16:colId xmlns:a16="http://schemas.microsoft.com/office/drawing/2014/main" val="20001"/>
                    </a:ext>
                  </a:extLst>
                </a:gridCol>
                <a:gridCol w="63976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6588">
                  <a:extLst>
                    <a:ext uri="{9D8B030D-6E8A-4147-A177-3AD203B41FA5}">
                      <a16:colId xmlns:a16="http://schemas.microsoft.com/office/drawing/2014/main" val="20004"/>
                    </a:ext>
                  </a:extLst>
                </a:gridCol>
              </a:tblGrid>
              <a:tr h="69193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F</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0</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1</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2</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3</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4</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5</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6</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7"/>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Verdana" pitchFamily="34" charset="0"/>
                        </a:rPr>
                        <a:t>7</a:t>
                      </a:r>
                      <a:endParaRPr kumimoji="0" lang="es-ES" sz="14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endParaRPr kumimoji="0" lang="es-ES" sz="2400" b="1" i="0" u="none" strike="noStrike" cap="none" normalizeH="0" baseline="0">
                        <a:ln>
                          <a:noFill/>
                        </a:ln>
                        <a:solidFill>
                          <a:srgbClr val="000099"/>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65600" name="Rectangle 64"/>
          <p:cNvSpPr>
            <a:spLocks noGrp="1" noChangeArrowheads="1"/>
          </p:cNvSpPr>
          <p:nvPr>
            <p:ph type="title"/>
          </p:nvPr>
        </p:nvSpPr>
        <p:spPr>
          <a:xfrm>
            <a:off x="250825" y="1052513"/>
            <a:ext cx="4968875" cy="1512887"/>
          </a:xfrm>
        </p:spPr>
        <p:txBody>
          <a:bodyPr/>
          <a:lstStyle/>
          <a:p>
            <a:pPr eaLnBrk="1" hangingPunct="1"/>
            <a:r>
              <a:rPr lang="es-ES" altLang="es-MX" sz="2000"/>
              <a:t>Obtenga la tabla de verdad</a:t>
            </a:r>
            <a:br>
              <a:rPr lang="es-ES" altLang="es-MX" sz="2000"/>
            </a:br>
            <a:br>
              <a:rPr lang="es-ES" altLang="es-MX" sz="2000"/>
            </a:br>
            <a:r>
              <a:rPr lang="es-ES" altLang="es-MX" sz="2800">
                <a:latin typeface="Arial" panose="020B0604020202020204" pitchFamily="34" charset="0"/>
              </a:rPr>
              <a:t>para que combinaciones enciende el foco ?</a:t>
            </a:r>
            <a:br>
              <a:rPr lang="es-ES" altLang="es-MX" sz="2800">
                <a:latin typeface="Arial" panose="020B0604020202020204" pitchFamily="34" charset="0"/>
              </a:rPr>
            </a:br>
            <a:endParaRPr lang="es-ES" altLang="es-MX" sz="2800">
              <a:latin typeface="Arial" panose="020B0604020202020204" pitchFamily="34" charset="0"/>
            </a:endParaRPr>
          </a:p>
        </p:txBody>
      </p:sp>
      <p:pic>
        <p:nvPicPr>
          <p:cNvPr id="65601" name="Picture 65"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4213" y="2565400"/>
            <a:ext cx="4248150" cy="354647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67" name="Group 71"/>
          <p:cNvGraphicFramePr>
            <a:graphicFrameLocks noGrp="1"/>
          </p:cNvGraphicFramePr>
          <p:nvPr>
            <p:ph sz="half" idx="2"/>
          </p:nvPr>
        </p:nvGraphicFramePr>
        <p:xfrm>
          <a:off x="5435600" y="620713"/>
          <a:ext cx="3097213" cy="5519738"/>
        </p:xfrm>
        <a:graphic>
          <a:graphicData uri="http://schemas.openxmlformats.org/drawingml/2006/table">
            <a:tbl>
              <a:tblPr/>
              <a:tblGrid>
                <a:gridCol w="549275">
                  <a:extLst>
                    <a:ext uri="{9D8B030D-6E8A-4147-A177-3AD203B41FA5}">
                      <a16:colId xmlns:a16="http://schemas.microsoft.com/office/drawing/2014/main" val="20000"/>
                    </a:ext>
                  </a:extLst>
                </a:gridCol>
                <a:gridCol w="636588">
                  <a:extLst>
                    <a:ext uri="{9D8B030D-6E8A-4147-A177-3AD203B41FA5}">
                      <a16:colId xmlns:a16="http://schemas.microsoft.com/office/drawing/2014/main" val="20001"/>
                    </a:ext>
                  </a:extLst>
                </a:gridCol>
                <a:gridCol w="63976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6588">
                  <a:extLst>
                    <a:ext uri="{9D8B030D-6E8A-4147-A177-3AD203B41FA5}">
                      <a16:colId xmlns:a16="http://schemas.microsoft.com/office/drawing/2014/main" val="20004"/>
                    </a:ext>
                  </a:extLst>
                </a:gridCol>
              </a:tblGrid>
              <a:tr h="69193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F</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0</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1</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2</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3</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4</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5</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6</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7"/>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7</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67648" name="Rectangle 64"/>
          <p:cNvSpPr>
            <a:spLocks noGrp="1" noChangeArrowheads="1"/>
          </p:cNvSpPr>
          <p:nvPr>
            <p:ph type="title"/>
          </p:nvPr>
        </p:nvSpPr>
        <p:spPr>
          <a:xfrm>
            <a:off x="250825" y="1052513"/>
            <a:ext cx="4968875" cy="1512887"/>
          </a:xfrm>
        </p:spPr>
        <p:txBody>
          <a:bodyPr/>
          <a:lstStyle/>
          <a:p>
            <a:pPr eaLnBrk="1" hangingPunct="1"/>
            <a:r>
              <a:rPr lang="es-ES" altLang="es-MX" sz="2000"/>
              <a:t>Obtenga la tabla de verdad</a:t>
            </a:r>
            <a:br>
              <a:rPr lang="es-ES" altLang="es-MX" sz="2000"/>
            </a:br>
            <a:br>
              <a:rPr lang="es-ES" altLang="es-MX" sz="2000"/>
            </a:br>
            <a:r>
              <a:rPr lang="es-ES" altLang="es-MX" sz="2000"/>
              <a:t>para que combinaciones enciende el foco ?</a:t>
            </a:r>
            <a:br>
              <a:rPr lang="en-US" altLang="es-MX" sz="2000"/>
            </a:br>
            <a:endParaRPr lang="es-ES" altLang="es-MX" sz="2000"/>
          </a:p>
        </p:txBody>
      </p:sp>
      <p:pic>
        <p:nvPicPr>
          <p:cNvPr id="67649" name="Picture 65"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2276475"/>
            <a:ext cx="4248150" cy="3546475"/>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90" name="Group 70"/>
          <p:cNvGraphicFramePr>
            <a:graphicFrameLocks noGrp="1"/>
          </p:cNvGraphicFramePr>
          <p:nvPr>
            <p:ph sz="half" idx="2"/>
          </p:nvPr>
        </p:nvGraphicFramePr>
        <p:xfrm>
          <a:off x="5435600" y="620713"/>
          <a:ext cx="3097213" cy="5519738"/>
        </p:xfrm>
        <a:graphic>
          <a:graphicData uri="http://schemas.openxmlformats.org/drawingml/2006/table">
            <a:tbl>
              <a:tblPr/>
              <a:tblGrid>
                <a:gridCol w="549275">
                  <a:extLst>
                    <a:ext uri="{9D8B030D-6E8A-4147-A177-3AD203B41FA5}">
                      <a16:colId xmlns:a16="http://schemas.microsoft.com/office/drawing/2014/main" val="20000"/>
                    </a:ext>
                  </a:extLst>
                </a:gridCol>
                <a:gridCol w="636588">
                  <a:extLst>
                    <a:ext uri="{9D8B030D-6E8A-4147-A177-3AD203B41FA5}">
                      <a16:colId xmlns:a16="http://schemas.microsoft.com/office/drawing/2014/main" val="20001"/>
                    </a:ext>
                  </a:extLst>
                </a:gridCol>
                <a:gridCol w="63976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6588">
                  <a:extLst>
                    <a:ext uri="{9D8B030D-6E8A-4147-A177-3AD203B41FA5}">
                      <a16:colId xmlns:a16="http://schemas.microsoft.com/office/drawing/2014/main" val="20004"/>
                    </a:ext>
                  </a:extLst>
                </a:gridCol>
              </a:tblGrid>
              <a:tr h="69193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F</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0</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1</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2</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3</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4</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0"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5</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6</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7"/>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7</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69696" name="Rectangle 64"/>
          <p:cNvSpPr>
            <a:spLocks noGrp="1" noChangeArrowheads="1"/>
          </p:cNvSpPr>
          <p:nvPr>
            <p:ph type="title"/>
          </p:nvPr>
        </p:nvSpPr>
        <p:spPr>
          <a:xfrm>
            <a:off x="250825" y="1052513"/>
            <a:ext cx="4968875" cy="1512887"/>
          </a:xfrm>
        </p:spPr>
        <p:txBody>
          <a:bodyPr/>
          <a:lstStyle/>
          <a:p>
            <a:pPr eaLnBrk="1" hangingPunct="1"/>
            <a:r>
              <a:rPr lang="en-US" altLang="es-MX" sz="2000"/>
              <a:t>Obtenga la tabla de verdad</a:t>
            </a:r>
            <a:br>
              <a:rPr lang="en-US" altLang="es-MX" sz="2000"/>
            </a:br>
            <a:br>
              <a:rPr lang="en-US" altLang="es-MX" sz="2000"/>
            </a:br>
            <a:r>
              <a:rPr lang="en-US" altLang="es-MX" sz="2000"/>
              <a:t>para que combinaciones enciende el foco ?</a:t>
            </a:r>
            <a:br>
              <a:rPr lang="en-US" altLang="es-MX" sz="2000"/>
            </a:br>
            <a:endParaRPr lang="es-ES" altLang="es-MX" sz="2000"/>
          </a:p>
        </p:txBody>
      </p:sp>
      <p:pic>
        <p:nvPicPr>
          <p:cNvPr id="69697" name="Picture 65"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4213" y="2420938"/>
            <a:ext cx="4248150" cy="354647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15" name="Group 71"/>
          <p:cNvGraphicFramePr>
            <a:graphicFrameLocks noGrp="1"/>
          </p:cNvGraphicFramePr>
          <p:nvPr>
            <p:ph sz="half" idx="2"/>
          </p:nvPr>
        </p:nvGraphicFramePr>
        <p:xfrm>
          <a:off x="5435600" y="620713"/>
          <a:ext cx="3097213" cy="5519738"/>
        </p:xfrm>
        <a:graphic>
          <a:graphicData uri="http://schemas.openxmlformats.org/drawingml/2006/table">
            <a:tbl>
              <a:tblPr/>
              <a:tblGrid>
                <a:gridCol w="549275">
                  <a:extLst>
                    <a:ext uri="{9D8B030D-6E8A-4147-A177-3AD203B41FA5}">
                      <a16:colId xmlns:a16="http://schemas.microsoft.com/office/drawing/2014/main" val="20000"/>
                    </a:ext>
                  </a:extLst>
                </a:gridCol>
                <a:gridCol w="636588">
                  <a:extLst>
                    <a:ext uri="{9D8B030D-6E8A-4147-A177-3AD203B41FA5}">
                      <a16:colId xmlns:a16="http://schemas.microsoft.com/office/drawing/2014/main" val="20001"/>
                    </a:ext>
                  </a:extLst>
                </a:gridCol>
                <a:gridCol w="63976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6588">
                  <a:extLst>
                    <a:ext uri="{9D8B030D-6E8A-4147-A177-3AD203B41FA5}">
                      <a16:colId xmlns:a16="http://schemas.microsoft.com/office/drawing/2014/main" val="20004"/>
                    </a:ext>
                  </a:extLst>
                </a:gridCol>
              </a:tblGrid>
              <a:tr h="691930">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66"/>
                          </a:solidFill>
                          <a:effectLst/>
                          <a:latin typeface="Verdana" pitchFamily="34" charset="0"/>
                        </a:rPr>
                        <a:t>m</a:t>
                      </a:r>
                      <a:endParaRPr kumimoji="0" lang="es-ES" sz="1800" b="1" i="0" u="none" strike="noStrike" cap="none" normalizeH="0" baseline="0">
                        <a:ln>
                          <a:noFill/>
                        </a:ln>
                        <a:solidFill>
                          <a:srgbClr val="000066"/>
                        </a:solidFill>
                        <a:effectLst/>
                        <a:latin typeface="Verdana" pitchFamily="34"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A</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B</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C</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F</a:t>
                      </a:r>
                      <a:endParaRPr kumimoji="0" lang="es-ES" sz="2400" b="1" i="0" u="none" strike="noStrike" cap="none" normalizeH="0" baseline="0">
                        <a:ln>
                          <a:noFill/>
                        </a:ln>
                        <a:solidFill>
                          <a:srgbClr val="000066"/>
                        </a:solidFill>
                        <a:effectLst/>
                        <a:latin typeface="Verdana" pitchFamily="34"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rgbClr val="0066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0</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0</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1</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0</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2</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0</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3</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0</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4</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0</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5</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6</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0</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7"/>
                  </a:ext>
                </a:extLst>
              </a:tr>
              <a:tr h="603476">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400" b="1" i="0" u="none" strike="noStrike" cap="none" normalizeH="0" baseline="0">
                          <a:ln>
                            <a:noFill/>
                          </a:ln>
                          <a:solidFill>
                            <a:srgbClr val="000066"/>
                          </a:solidFill>
                          <a:effectLst/>
                          <a:latin typeface="Arial" charset="0"/>
                        </a:rPr>
                        <a:t>7</a:t>
                      </a:r>
                      <a:endParaRPr kumimoji="0" lang="es-ES" sz="1400" b="1" i="0" u="none" strike="noStrike" cap="none" normalizeH="0" baseline="0">
                        <a:ln>
                          <a:noFill/>
                        </a:ln>
                        <a:solidFill>
                          <a:srgbClr val="000066"/>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Arial" charset="0"/>
                        </a:rPr>
                        <a:t>1</a:t>
                      </a:r>
                      <a:endParaRPr kumimoji="0" lang="es-ES" sz="2400" b="1" i="0" u="none" strike="noStrike" cap="none" normalizeH="0" baseline="0">
                        <a:ln>
                          <a:noFill/>
                        </a:ln>
                        <a:solidFill>
                          <a:srgbClr val="000099"/>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5715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Arial" charset="0"/>
                        </a:rPr>
                        <a:t>1</a:t>
                      </a:r>
                      <a:endParaRPr kumimoji="0" lang="es-ES" sz="2400" b="1" i="0" u="none" strike="noStrike" cap="none" normalizeH="0" baseline="0">
                        <a:ln>
                          <a:noFill/>
                        </a:ln>
                        <a:solidFill>
                          <a:srgbClr val="000066"/>
                        </a:solidFill>
                        <a:effectLst/>
                        <a:latin typeface="Arial" charset="0"/>
                      </a:endParaRPr>
                    </a:p>
                  </a:txBody>
                  <a:tcPr marT="45707" marB="45707" horzOverflow="overflow">
                    <a:lnL w="57150" cap="flat" cmpd="sng" algn="ctr">
                      <a:solidFill>
                        <a:srgbClr val="0066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8"/>
                  </a:ext>
                </a:extLst>
              </a:tr>
            </a:tbl>
          </a:graphicData>
        </a:graphic>
      </p:graphicFrame>
      <p:sp>
        <p:nvSpPr>
          <p:cNvPr id="71744" name="Rectangle 64"/>
          <p:cNvSpPr>
            <a:spLocks noGrp="1" noChangeArrowheads="1"/>
          </p:cNvSpPr>
          <p:nvPr>
            <p:ph type="title"/>
          </p:nvPr>
        </p:nvSpPr>
        <p:spPr>
          <a:xfrm>
            <a:off x="250825" y="625475"/>
            <a:ext cx="4968875" cy="1512888"/>
          </a:xfrm>
          <a:solidFill>
            <a:schemeClr val="bg1"/>
          </a:solidFill>
        </p:spPr>
        <p:txBody>
          <a:bodyPr/>
          <a:lstStyle/>
          <a:p>
            <a:pPr eaLnBrk="1" hangingPunct="1"/>
            <a:r>
              <a:rPr lang="en-US" altLang="es-MX" sz="2000"/>
              <a:t>Obtenga la tabla de verdad</a:t>
            </a:r>
            <a:br>
              <a:rPr lang="en-US" altLang="es-MX" sz="2000"/>
            </a:br>
            <a:br>
              <a:rPr lang="en-US" altLang="es-MX" sz="2000"/>
            </a:br>
            <a:r>
              <a:rPr lang="en-US" altLang="es-MX" sz="2000"/>
              <a:t>para que combinaciones enciende el foco ?</a:t>
            </a:r>
            <a:br>
              <a:rPr lang="en-US" altLang="es-MX" sz="2000"/>
            </a:br>
            <a:endParaRPr lang="es-ES" altLang="es-MX" sz="2000"/>
          </a:p>
        </p:txBody>
      </p:sp>
      <p:pic>
        <p:nvPicPr>
          <p:cNvPr id="71745" name="Picture 65" descr="sw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1188" y="2060575"/>
            <a:ext cx="4248150" cy="35464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1403350" y="4005263"/>
            <a:ext cx="2736850" cy="860425"/>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Tabla de Verdad</a:t>
            </a:r>
          </a:p>
        </p:txBody>
      </p:sp>
      <p:pic>
        <p:nvPicPr>
          <p:cNvPr id="73731" name="Picture 3" descr="tabla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51500" y="620713"/>
            <a:ext cx="2263775" cy="5386387"/>
          </a:xfrm>
        </p:spPr>
      </p:pic>
      <p:sp>
        <p:nvSpPr>
          <p:cNvPr id="73732" name="Text Box 4"/>
          <p:cNvSpPr txBox="1">
            <a:spLocks noChangeArrowheads="1"/>
          </p:cNvSpPr>
          <p:nvPr/>
        </p:nvSpPr>
        <p:spPr bwMode="auto">
          <a:xfrm>
            <a:off x="539750" y="836613"/>
            <a:ext cx="482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0"/>
              </a:spcBef>
              <a:buFontTx/>
              <a:buNone/>
            </a:pPr>
            <a:r>
              <a:rPr lang="es-ES" altLang="es-MX" sz="2400" b="1">
                <a:latin typeface="Arial" panose="020B0604020202020204" pitchFamily="34" charset="0"/>
              </a:rPr>
              <a:t>Cuatro Variables </a:t>
            </a:r>
          </a:p>
        </p:txBody>
      </p:sp>
      <p:sp>
        <p:nvSpPr>
          <p:cNvPr id="73733" name="Text Box 5"/>
          <p:cNvSpPr txBox="1">
            <a:spLocks noChangeArrowheads="1"/>
          </p:cNvSpPr>
          <p:nvPr/>
        </p:nvSpPr>
        <p:spPr bwMode="auto">
          <a:xfrm>
            <a:off x="684213" y="2492375"/>
            <a:ext cx="3671887" cy="9461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0"/>
              </a:spcBef>
              <a:buFontTx/>
              <a:buNone/>
            </a:pPr>
            <a:r>
              <a:rPr lang="es-ES" altLang="es-MX" sz="2800" b="1">
                <a:latin typeface="Arial" panose="020B0604020202020204" pitchFamily="34" charset="0"/>
              </a:rPr>
              <a:t>16 combinaciones del 0 al 15 en N</a:t>
            </a:r>
            <a:r>
              <a:rPr lang="es-ES" altLang="es-MX" sz="2800" b="1" baseline="-25000">
                <a:latin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slide(fromLeft)">
                                      <p:cBhvr>
                                        <p:cTn id="7" dur="500"/>
                                        <p:tgtEl>
                                          <p:spTgt spid="32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84213" y="692150"/>
            <a:ext cx="7705725" cy="5767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80000"/>
              </a:lnSpc>
              <a:spcBef>
                <a:spcPct val="50000"/>
              </a:spcBef>
              <a:buFontTx/>
              <a:buNone/>
            </a:pPr>
            <a:r>
              <a:rPr lang="es-ES" altLang="es-MX" sz="1800" b="1">
                <a:latin typeface="Arial" panose="020B0604020202020204" pitchFamily="34" charset="0"/>
              </a:rPr>
              <a:t>El numero de combinaciones  m depende del numero de variables N</a:t>
            </a:r>
          </a:p>
          <a:p>
            <a:pPr algn="ctr" eaLnBrk="1" hangingPunct="1">
              <a:lnSpc>
                <a:spcPct val="80000"/>
              </a:lnSpc>
              <a:spcBef>
                <a:spcPct val="50000"/>
              </a:spcBef>
              <a:buFontTx/>
              <a:buNone/>
            </a:pPr>
            <a:r>
              <a:rPr lang="es-ES" altLang="es-MX" sz="4400" b="1">
                <a:solidFill>
                  <a:srgbClr val="800000"/>
                </a:solidFill>
                <a:latin typeface="Arial" panose="020B0604020202020204" pitchFamily="34" charset="0"/>
              </a:rPr>
              <a:t>m= 2</a:t>
            </a:r>
            <a:r>
              <a:rPr lang="es-ES" altLang="es-MX" sz="4400" b="1" baseline="30000">
                <a:solidFill>
                  <a:srgbClr val="800000"/>
                </a:solidFill>
                <a:latin typeface="Arial" panose="020B0604020202020204" pitchFamily="34" charset="0"/>
              </a:rPr>
              <a:t>N</a:t>
            </a:r>
          </a:p>
          <a:p>
            <a:pPr algn="l" eaLnBrk="1" hangingPunct="1">
              <a:lnSpc>
                <a:spcPct val="80000"/>
              </a:lnSpc>
              <a:spcBef>
                <a:spcPct val="50000"/>
              </a:spcBef>
              <a:buFontTx/>
              <a:buNone/>
            </a:pPr>
            <a:r>
              <a:rPr lang="es-ES" altLang="es-MX" sz="4400" b="1" baseline="30000">
                <a:latin typeface="Arial" panose="020B0604020202020204" pitchFamily="34" charset="0"/>
              </a:rPr>
              <a:t>1 variable 2 combinaciones</a:t>
            </a:r>
          </a:p>
          <a:p>
            <a:pPr algn="l" eaLnBrk="1" hangingPunct="1">
              <a:lnSpc>
                <a:spcPct val="80000"/>
              </a:lnSpc>
              <a:spcBef>
                <a:spcPct val="50000"/>
              </a:spcBef>
              <a:buFontTx/>
              <a:buNone/>
            </a:pPr>
            <a:r>
              <a:rPr lang="es-ES" altLang="es-MX" sz="4400" b="1" baseline="30000">
                <a:latin typeface="Arial" panose="020B0604020202020204" pitchFamily="34" charset="0"/>
              </a:rPr>
              <a:t>2 variables 4 combinaciones</a:t>
            </a:r>
          </a:p>
          <a:p>
            <a:pPr algn="l" eaLnBrk="1" hangingPunct="1">
              <a:lnSpc>
                <a:spcPct val="80000"/>
              </a:lnSpc>
              <a:spcBef>
                <a:spcPct val="50000"/>
              </a:spcBef>
              <a:buFontTx/>
              <a:buNone/>
            </a:pPr>
            <a:r>
              <a:rPr lang="es-ES" altLang="es-MX" sz="4400" b="1" baseline="30000">
                <a:latin typeface="Arial" panose="020B0604020202020204" pitchFamily="34" charset="0"/>
              </a:rPr>
              <a:t>3</a:t>
            </a:r>
            <a:r>
              <a:rPr lang="es-ES" altLang="es-MX" sz="1800" b="1">
                <a:latin typeface="Arial" panose="020B0604020202020204" pitchFamily="34" charset="0"/>
              </a:rPr>
              <a:t> </a:t>
            </a:r>
            <a:r>
              <a:rPr lang="es-ES" altLang="es-MX" sz="4400" b="1" baseline="30000">
                <a:latin typeface="Arial" panose="020B0604020202020204" pitchFamily="34" charset="0"/>
              </a:rPr>
              <a:t>variables 8 combinaciones</a:t>
            </a:r>
          </a:p>
          <a:p>
            <a:pPr algn="l" eaLnBrk="1" hangingPunct="1">
              <a:lnSpc>
                <a:spcPct val="80000"/>
              </a:lnSpc>
              <a:spcBef>
                <a:spcPct val="50000"/>
              </a:spcBef>
              <a:buFontTx/>
              <a:buNone/>
            </a:pPr>
            <a:r>
              <a:rPr lang="es-ES" altLang="es-MX" sz="4400" b="1" baseline="30000">
                <a:latin typeface="Arial" panose="020B0604020202020204" pitchFamily="34" charset="0"/>
              </a:rPr>
              <a:t>4 variables 16 combinaciones</a:t>
            </a:r>
          </a:p>
          <a:p>
            <a:pPr algn="l" eaLnBrk="1" hangingPunct="1">
              <a:lnSpc>
                <a:spcPct val="80000"/>
              </a:lnSpc>
              <a:spcBef>
                <a:spcPct val="50000"/>
              </a:spcBef>
              <a:buFontTx/>
              <a:buNone/>
            </a:pPr>
            <a:r>
              <a:rPr lang="es-ES" altLang="es-MX" sz="4400" b="1" baseline="30000">
                <a:latin typeface="Arial" panose="020B0604020202020204" pitchFamily="34" charset="0"/>
              </a:rPr>
              <a:t>5 variables 32 combinaciones</a:t>
            </a:r>
          </a:p>
          <a:p>
            <a:pPr algn="l" eaLnBrk="1" hangingPunct="1">
              <a:lnSpc>
                <a:spcPct val="80000"/>
              </a:lnSpc>
              <a:spcBef>
                <a:spcPct val="50000"/>
              </a:spcBef>
              <a:buFontTx/>
              <a:buNone/>
            </a:pPr>
            <a:r>
              <a:rPr lang="es-ES" altLang="es-MX" sz="4400" b="1" baseline="30000">
                <a:latin typeface="Arial" panose="020B0604020202020204" pitchFamily="34" charset="0"/>
              </a:rPr>
              <a:t>6 variables 64 combinaciones</a:t>
            </a:r>
          </a:p>
          <a:p>
            <a:pPr algn="l" eaLnBrk="1" hangingPunct="1">
              <a:lnSpc>
                <a:spcPct val="80000"/>
              </a:lnSpc>
              <a:spcBef>
                <a:spcPct val="50000"/>
              </a:spcBef>
              <a:buFontTx/>
              <a:buNone/>
            </a:pPr>
            <a:r>
              <a:rPr lang="es-ES" altLang="es-MX" sz="4400" b="1" baseline="30000">
                <a:latin typeface="Arial" panose="020B0604020202020204" pitchFamily="34" charset="0"/>
              </a:rPr>
              <a:t>7 variables 128 combinaciones </a:t>
            </a:r>
          </a:p>
          <a:p>
            <a:pPr algn="l" eaLnBrk="1" hangingPunct="1">
              <a:lnSpc>
                <a:spcPct val="80000"/>
              </a:lnSpc>
              <a:spcBef>
                <a:spcPct val="50000"/>
              </a:spcBef>
              <a:buFontTx/>
              <a:buNone/>
            </a:pPr>
            <a:r>
              <a:rPr lang="es-ES" altLang="es-MX" sz="4400" b="1" baseline="30000">
                <a:latin typeface="Arial" panose="020B0604020202020204" pitchFamily="34" charset="0"/>
              </a:rPr>
              <a:t>8 variables 256 combinaciones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2484438" y="8366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Operadores Lógicos</a:t>
            </a:r>
          </a:p>
        </p:txBody>
      </p:sp>
      <p:sp>
        <p:nvSpPr>
          <p:cNvPr id="77827" name="Rectangle 3"/>
          <p:cNvSpPr>
            <a:spLocks noChangeArrowheads="1"/>
          </p:cNvSpPr>
          <p:nvPr/>
        </p:nvSpPr>
        <p:spPr bwMode="auto">
          <a:xfrm>
            <a:off x="971550" y="1557338"/>
            <a:ext cx="1871663" cy="4648200"/>
          </a:xfrm>
          <a:prstGeom prst="rect">
            <a:avLst/>
          </a:prstGeom>
          <a:solidFill>
            <a:schemeClr val="bg1"/>
          </a:solidFill>
          <a:ln w="19050">
            <a:solidFill>
              <a:srgbClr val="000099"/>
            </a:solidFill>
            <a:miter lim="800000"/>
            <a:headEnd/>
            <a:tailEnd/>
          </a:ln>
          <a:effectLst>
            <a:outerShdw dist="107763" dir="8100000" algn="ctr" rotWithShape="0">
              <a:schemeClr val="bg2">
                <a:alpha val="50000"/>
              </a:schemeClr>
            </a:outerShdw>
          </a:effectLst>
        </p:spPr>
        <p:txBody>
          <a:bodyPr/>
          <a:lstStyle>
            <a:lvl1pPr marL="342900" indent="-342900"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80000"/>
              </a:lnSpc>
              <a:buFontTx/>
              <a:buNone/>
            </a:pPr>
            <a:r>
              <a:rPr lang="es-MX" altLang="es-MX" sz="4400" b="1">
                <a:solidFill>
                  <a:srgbClr val="000099"/>
                </a:solidFill>
                <a:cs typeface="Times New Roman" panose="02020603050405020304" pitchFamily="18" charset="0"/>
              </a:rPr>
              <a:t>And</a:t>
            </a:r>
          </a:p>
          <a:p>
            <a:pPr eaLnBrk="1" hangingPunct="1">
              <a:lnSpc>
                <a:spcPct val="80000"/>
              </a:lnSpc>
              <a:buFontTx/>
              <a:buNone/>
            </a:pPr>
            <a:r>
              <a:rPr lang="es-MX" altLang="es-MX" sz="4400" b="1">
                <a:solidFill>
                  <a:srgbClr val="000099"/>
                </a:solidFill>
                <a:cs typeface="Times New Roman" panose="02020603050405020304" pitchFamily="18" charset="0"/>
              </a:rPr>
              <a:t>Or</a:t>
            </a:r>
          </a:p>
          <a:p>
            <a:pPr eaLnBrk="1" hangingPunct="1">
              <a:lnSpc>
                <a:spcPct val="80000"/>
              </a:lnSpc>
              <a:buFontTx/>
              <a:buNone/>
            </a:pPr>
            <a:r>
              <a:rPr lang="es-MX" altLang="es-MX" sz="4400" b="1">
                <a:solidFill>
                  <a:srgbClr val="000099"/>
                </a:solidFill>
                <a:cs typeface="Times New Roman" panose="02020603050405020304" pitchFamily="18" charset="0"/>
              </a:rPr>
              <a:t>Not</a:t>
            </a:r>
          </a:p>
          <a:p>
            <a:pPr eaLnBrk="1" hangingPunct="1">
              <a:lnSpc>
                <a:spcPct val="80000"/>
              </a:lnSpc>
              <a:buFontTx/>
              <a:buNone/>
            </a:pPr>
            <a:r>
              <a:rPr lang="es-MX" altLang="es-MX" sz="4000" b="1">
                <a:solidFill>
                  <a:srgbClr val="FF0000"/>
                </a:solidFill>
                <a:cs typeface="Times New Roman" panose="02020603050405020304" pitchFamily="18" charset="0"/>
              </a:rPr>
              <a:t>Nand</a:t>
            </a:r>
          </a:p>
          <a:p>
            <a:pPr eaLnBrk="1" hangingPunct="1">
              <a:lnSpc>
                <a:spcPct val="80000"/>
              </a:lnSpc>
              <a:buFontTx/>
              <a:buNone/>
            </a:pPr>
            <a:r>
              <a:rPr lang="es-MX" altLang="es-MX" sz="4000" b="1">
                <a:solidFill>
                  <a:srgbClr val="FF0000"/>
                </a:solidFill>
                <a:cs typeface="Times New Roman" panose="02020603050405020304" pitchFamily="18" charset="0"/>
              </a:rPr>
              <a:t>Nor</a:t>
            </a:r>
          </a:p>
          <a:p>
            <a:pPr eaLnBrk="1" hangingPunct="1">
              <a:lnSpc>
                <a:spcPct val="80000"/>
              </a:lnSpc>
              <a:buFontTx/>
              <a:buNone/>
            </a:pPr>
            <a:r>
              <a:rPr lang="es-MX" altLang="es-MX" sz="4000" b="1">
                <a:solidFill>
                  <a:srgbClr val="FF0000"/>
                </a:solidFill>
                <a:cs typeface="Times New Roman" panose="02020603050405020304" pitchFamily="18" charset="0"/>
              </a:rPr>
              <a:t>Exor</a:t>
            </a:r>
          </a:p>
          <a:p>
            <a:pPr eaLnBrk="1" hangingPunct="1">
              <a:lnSpc>
                <a:spcPct val="80000"/>
              </a:lnSpc>
              <a:buFontTx/>
              <a:buNone/>
            </a:pPr>
            <a:r>
              <a:rPr lang="es-MX" altLang="es-MX" sz="4000" b="1">
                <a:solidFill>
                  <a:srgbClr val="FF0000"/>
                </a:solidFill>
                <a:cs typeface="Times New Roman" panose="02020603050405020304" pitchFamily="18" charset="0"/>
              </a:rPr>
              <a:t>Exnor</a:t>
            </a:r>
          </a:p>
          <a:p>
            <a:pPr algn="ctr" eaLnBrk="1" hangingPunct="1">
              <a:lnSpc>
                <a:spcPct val="80000"/>
              </a:lnSpc>
              <a:buFontTx/>
              <a:buNone/>
            </a:pPr>
            <a:endParaRPr lang="es-MX" altLang="es-MX" sz="4400" b="1">
              <a:solidFill>
                <a:srgbClr val="006600"/>
              </a:solidFill>
              <a:cs typeface="Times New Roman" panose="02020603050405020304" pitchFamily="18" charset="0"/>
            </a:endParaRPr>
          </a:p>
        </p:txBody>
      </p:sp>
      <p:sp>
        <p:nvSpPr>
          <p:cNvPr id="77828" name="Rectangle 4"/>
          <p:cNvSpPr>
            <a:spLocks noChangeArrowheads="1"/>
          </p:cNvSpPr>
          <p:nvPr/>
        </p:nvSpPr>
        <p:spPr bwMode="auto">
          <a:xfrm>
            <a:off x="3924300" y="1989138"/>
            <a:ext cx="4387850" cy="3887787"/>
          </a:xfrm>
          <a:prstGeom prst="rect">
            <a:avLst/>
          </a:prstGeom>
          <a:solidFill>
            <a:schemeClr val="accent1"/>
          </a:solidFill>
          <a:ln w="28575">
            <a:solidFill>
              <a:srgbClr val="000066"/>
            </a:solidFill>
            <a:miter lim="800000"/>
            <a:headEnd/>
            <a:tailEnd/>
          </a:ln>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77829" name="Rectangle 5"/>
          <p:cNvSpPr>
            <a:spLocks noChangeArrowheads="1"/>
          </p:cNvSpPr>
          <p:nvPr/>
        </p:nvSpPr>
        <p:spPr bwMode="auto">
          <a:xfrm>
            <a:off x="3924300" y="1989138"/>
            <a:ext cx="44624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342900" indent="-342900"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105000"/>
              </a:lnSpc>
              <a:spcAft>
                <a:spcPct val="20000"/>
              </a:spcAft>
              <a:buFontTx/>
              <a:buNone/>
            </a:pPr>
            <a:r>
              <a:rPr lang="es-MX" altLang="es-MX" sz="2400" b="1">
                <a:cs typeface="Times New Roman" panose="02020603050405020304" pitchFamily="18" charset="0"/>
              </a:rPr>
              <a:t>Nombre</a:t>
            </a:r>
          </a:p>
          <a:p>
            <a:pPr eaLnBrk="1" hangingPunct="1">
              <a:lnSpc>
                <a:spcPct val="105000"/>
              </a:lnSpc>
              <a:spcAft>
                <a:spcPct val="20000"/>
              </a:spcAft>
              <a:buFontTx/>
              <a:buNone/>
            </a:pPr>
            <a:r>
              <a:rPr lang="es-MX" altLang="es-MX" sz="2400" b="1">
                <a:cs typeface="Times New Roman" panose="02020603050405020304" pitchFamily="18" charset="0"/>
              </a:rPr>
              <a:t>Característica</a:t>
            </a:r>
          </a:p>
          <a:p>
            <a:pPr eaLnBrk="1" hangingPunct="1">
              <a:lnSpc>
                <a:spcPct val="105000"/>
              </a:lnSpc>
              <a:spcAft>
                <a:spcPct val="20000"/>
              </a:spcAft>
              <a:buFontTx/>
              <a:buNone/>
            </a:pPr>
            <a:r>
              <a:rPr lang="es-MX" altLang="es-MX" sz="2400" b="1">
                <a:cs typeface="Times New Roman" panose="02020603050405020304" pitchFamily="18" charset="0"/>
              </a:rPr>
              <a:t>Símbolo</a:t>
            </a:r>
          </a:p>
          <a:p>
            <a:pPr eaLnBrk="1" hangingPunct="1">
              <a:lnSpc>
                <a:spcPct val="105000"/>
              </a:lnSpc>
              <a:spcAft>
                <a:spcPct val="20000"/>
              </a:spcAft>
              <a:buFontTx/>
              <a:buNone/>
            </a:pPr>
            <a:r>
              <a:rPr lang="es-MX" altLang="es-MX" sz="2400" b="1">
                <a:cs typeface="Times New Roman" panose="02020603050405020304" pitchFamily="18" charset="0"/>
              </a:rPr>
              <a:t>Expresión Matemática</a:t>
            </a:r>
          </a:p>
          <a:p>
            <a:pPr eaLnBrk="1" hangingPunct="1">
              <a:lnSpc>
                <a:spcPct val="105000"/>
              </a:lnSpc>
              <a:spcAft>
                <a:spcPct val="20000"/>
              </a:spcAft>
              <a:buFontTx/>
              <a:buNone/>
            </a:pPr>
            <a:r>
              <a:rPr lang="es-MX" altLang="es-MX" sz="2400" b="1">
                <a:cs typeface="Times New Roman" panose="02020603050405020304" pitchFamily="18" charset="0"/>
              </a:rPr>
              <a:t>Tabla de verdad</a:t>
            </a:r>
          </a:p>
          <a:p>
            <a:pPr eaLnBrk="1" hangingPunct="1">
              <a:lnSpc>
                <a:spcPct val="105000"/>
              </a:lnSpc>
              <a:spcAft>
                <a:spcPct val="20000"/>
              </a:spcAft>
              <a:buFontTx/>
              <a:buNone/>
            </a:pPr>
            <a:r>
              <a:rPr lang="es-MX" altLang="es-MX" sz="2400" b="1">
                <a:cs typeface="Times New Roman" panose="02020603050405020304" pitchFamily="18" charset="0"/>
              </a:rPr>
              <a:t>Circuito Equivalente</a:t>
            </a:r>
          </a:p>
          <a:p>
            <a:pPr eaLnBrk="1" hangingPunct="1">
              <a:lnSpc>
                <a:spcPct val="105000"/>
              </a:lnSpc>
              <a:spcAft>
                <a:spcPct val="20000"/>
              </a:spcAft>
              <a:buFontTx/>
              <a:buNone/>
            </a:pPr>
            <a:r>
              <a:rPr lang="es-MX" altLang="es-MX" sz="2400" b="1">
                <a:cs typeface="Times New Roman" panose="02020603050405020304" pitchFamily="18" charset="0"/>
              </a:rPr>
              <a:t>Diagrama de Tiempos</a:t>
            </a:r>
            <a:endParaRPr lang="es-MX" altLang="es-MX" sz="44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Effect transition="in" filter="slide(fromLeft)">
                                      <p:cBhvr>
                                        <p:cTn id="7" dur="500"/>
                                        <p:tgtEl>
                                          <p:spTgt spid="333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boo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3527772"/>
            <a:ext cx="19351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3" name="Rectangle 3"/>
          <p:cNvSpPr>
            <a:spLocks noGrp="1" noChangeArrowheads="1"/>
          </p:cNvSpPr>
          <p:nvPr>
            <p:ph type="body" sz="half" idx="4294967295"/>
          </p:nvPr>
        </p:nvSpPr>
        <p:spPr>
          <a:xfrm>
            <a:off x="431800" y="1268413"/>
            <a:ext cx="8280400" cy="1944687"/>
          </a:xfrm>
          <a:solidFill>
            <a:schemeClr val="bg1"/>
          </a:solidFill>
        </p:spPr>
        <p:txBody>
          <a:bodyPr/>
          <a:lstStyle/>
          <a:p>
            <a:pPr eaLnBrk="1" hangingPunct="1">
              <a:buFontTx/>
              <a:buNone/>
            </a:pPr>
            <a:r>
              <a:rPr lang="es-ES" altLang="es-MX" sz="2000" b="1" dirty="0"/>
              <a:t>También pensó realizar la carrera eclesiástica, pero en 1835 decidió abrir su propio colegio y fue cuando empezó a estudiar matemáticas por su cuenta, estudiando los trabajos de Laplace y Lagrange.    </a:t>
            </a:r>
            <a:endParaRPr lang="en-US" altLang="es-MX" sz="2000" dirty="0"/>
          </a:p>
        </p:txBody>
      </p:sp>
      <p:sp>
        <p:nvSpPr>
          <p:cNvPr id="276484" name="Rectangle 4"/>
          <p:cNvSpPr>
            <a:spLocks noChangeArrowheads="1"/>
          </p:cNvSpPr>
          <p:nvPr/>
        </p:nvSpPr>
        <p:spPr bwMode="auto">
          <a:xfrm>
            <a:off x="1908175" y="620713"/>
            <a:ext cx="4816475" cy="585787"/>
          </a:xfrm>
          <a:prstGeom prst="rect">
            <a:avLst/>
          </a:prstGeom>
          <a:solidFill>
            <a:srgbClr val="000066"/>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rgbClr val="66FFCC"/>
                </a:solidFill>
                <a:latin typeface="Arial" panose="020B0604020202020204" pitchFamily="34" charset="0"/>
              </a:rPr>
              <a:t>Historia</a:t>
            </a:r>
            <a:endParaRPr lang="es-ES_tradnl" altLang="es-MX" sz="3600" b="1">
              <a:solidFill>
                <a:srgbClr val="66FF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76484"/>
                                        </p:tgtEl>
                                        <p:attrNameLst>
                                          <p:attrName>style.visibility</p:attrName>
                                        </p:attrNameLst>
                                      </p:cBhvr>
                                      <p:to>
                                        <p:strVal val="visible"/>
                                      </p:to>
                                    </p:set>
                                    <p:animEffect transition="in" filter="slide(fromLeft)">
                                      <p:cBhvr>
                                        <p:cTn id="7" dur="500"/>
                                        <p:tgtEl>
                                          <p:spTgt spid="276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483">
                                            <p:txEl>
                                              <p:pRg st="0" end="0"/>
                                            </p:txEl>
                                          </p:spTgt>
                                        </p:tgtEl>
                                        <p:attrNameLst>
                                          <p:attrName>style.visibility</p:attrName>
                                        </p:attrNameLst>
                                      </p:cBhvr>
                                      <p:to>
                                        <p:strVal val="visible"/>
                                      </p:to>
                                    </p:set>
                                    <p:anim calcmode="lin" valueType="num">
                                      <p:cBhvr additive="base">
                                        <p:cTn id="12" dur="500" fill="hold"/>
                                        <p:tgtEl>
                                          <p:spTgt spid="2764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6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P spid="27648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sz="half" idx="4294967295"/>
          </p:nvPr>
        </p:nvSpPr>
        <p:spPr>
          <a:xfrm>
            <a:off x="396081" y="620713"/>
            <a:ext cx="8351838" cy="3024187"/>
          </a:xfrm>
          <a:solidFill>
            <a:schemeClr val="bg1"/>
          </a:solidFill>
        </p:spPr>
        <p:txBody>
          <a:bodyPr/>
          <a:lstStyle/>
          <a:p>
            <a:pPr algn="ctr" eaLnBrk="1" hangingPunct="1">
              <a:lnSpc>
                <a:spcPct val="80000"/>
              </a:lnSpc>
              <a:buFontTx/>
              <a:buNone/>
            </a:pPr>
            <a:r>
              <a:rPr lang="es-MX" altLang="es-MX" sz="4800" b="1" dirty="0">
                <a:cs typeface="Times New Roman" panose="02020603050405020304" pitchFamily="18" charset="0"/>
              </a:rPr>
              <a:t>And</a:t>
            </a:r>
            <a:r>
              <a:rPr lang="es-MX" altLang="es-MX" sz="4400" b="1" dirty="0">
                <a:solidFill>
                  <a:srgbClr val="000099"/>
                </a:solidFill>
                <a:cs typeface="Times New Roman" panose="02020603050405020304" pitchFamily="18" charset="0"/>
              </a:rPr>
              <a:t> </a:t>
            </a:r>
          </a:p>
          <a:p>
            <a:pPr algn="ctr" eaLnBrk="1" hangingPunct="1">
              <a:lnSpc>
                <a:spcPct val="80000"/>
              </a:lnSpc>
              <a:buFontTx/>
              <a:buNone/>
            </a:pPr>
            <a:r>
              <a:rPr lang="es-MX" altLang="es-MX" sz="3600" b="1" dirty="0">
                <a:solidFill>
                  <a:srgbClr val="800000"/>
                </a:solidFill>
                <a:cs typeface="Times New Roman" panose="02020603050405020304" pitchFamily="18" charset="0"/>
              </a:rPr>
              <a:t>Condición</a:t>
            </a:r>
          </a:p>
          <a:p>
            <a:pPr eaLnBrk="1" hangingPunct="1">
              <a:lnSpc>
                <a:spcPct val="90000"/>
              </a:lnSpc>
              <a:spcAft>
                <a:spcPct val="20000"/>
              </a:spcAft>
              <a:buFontTx/>
              <a:buNone/>
            </a:pPr>
            <a:r>
              <a:rPr lang="es-ES" altLang="es-MX" sz="1800" b="1" dirty="0"/>
              <a:t>La operación And está relacionada con el término de </a:t>
            </a:r>
            <a:r>
              <a:rPr lang="es-ES" altLang="es-MX" sz="1800" b="1" i="1" dirty="0"/>
              <a:t>condición</a:t>
            </a:r>
            <a:r>
              <a:rPr lang="es-ES" altLang="es-MX" sz="1800" b="1" dirty="0"/>
              <a:t> y es exactamente igual que la multiplicación ordinaria de unos y ceros.</a:t>
            </a:r>
          </a:p>
          <a:p>
            <a:pPr eaLnBrk="1" hangingPunct="1">
              <a:lnSpc>
                <a:spcPct val="90000"/>
              </a:lnSpc>
              <a:spcAft>
                <a:spcPct val="20000"/>
              </a:spcAft>
              <a:buFontTx/>
              <a:buNone/>
            </a:pPr>
            <a:r>
              <a:rPr lang="es-ES" altLang="es-MX" sz="1800" b="1" dirty="0"/>
              <a:t>Una salida igual a 1 ocurre sólo en el único caso donde todas las entradas son 1. </a:t>
            </a:r>
          </a:p>
          <a:p>
            <a:pPr eaLnBrk="1" hangingPunct="1">
              <a:lnSpc>
                <a:spcPct val="90000"/>
              </a:lnSpc>
              <a:spcAft>
                <a:spcPct val="20000"/>
              </a:spcAft>
              <a:buFontTx/>
              <a:buNone/>
            </a:pPr>
            <a:r>
              <a:rPr lang="es-ES" altLang="es-MX" sz="1800" b="1" dirty="0"/>
              <a:t>La salida es cero cuando una o más de las entradas son igual 0.</a:t>
            </a:r>
            <a:endParaRPr lang="es-MX" altLang="es-MX" sz="1800" b="1" dirty="0">
              <a:cs typeface="Times New Roman" panose="02020603050405020304" pitchFamily="18" charset="0"/>
            </a:endParaRPr>
          </a:p>
        </p:txBody>
      </p:sp>
      <p:pic>
        <p:nvPicPr>
          <p:cNvPr id="79875" name="Picture 3" descr="1and"/>
          <p:cNvPicPr>
            <a:picLocks noGrp="1" noChangeAspect="1" noChangeArrowheads="1"/>
          </p:cNvPicPr>
          <p:nvPr>
            <p:ph sz="half"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3860800"/>
            <a:ext cx="3032125" cy="1141413"/>
          </a:xfrm>
        </p:spPr>
      </p:pic>
      <p:sp>
        <p:nvSpPr>
          <p:cNvPr id="79876" name="Text Box 4"/>
          <p:cNvSpPr txBox="1">
            <a:spLocks noChangeArrowheads="1"/>
          </p:cNvSpPr>
          <p:nvPr/>
        </p:nvSpPr>
        <p:spPr bwMode="auto">
          <a:xfrm>
            <a:off x="2916238" y="5300663"/>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400">
                <a:solidFill>
                  <a:schemeClr val="tx1"/>
                </a:solidFill>
                <a:latin typeface="Arial" panose="020B0604020202020204" pitchFamily="34" charset="0"/>
              </a:rPr>
              <a:t>Símbolo</a:t>
            </a:r>
          </a:p>
        </p:txBody>
      </p:sp>
      <p:sp>
        <p:nvSpPr>
          <p:cNvPr id="79877" name="Text Box 5"/>
          <p:cNvSpPr txBox="1">
            <a:spLocks noChangeArrowheads="1"/>
          </p:cNvSpPr>
          <p:nvPr/>
        </p:nvSpPr>
        <p:spPr bwMode="auto">
          <a:xfrm>
            <a:off x="1835150" y="5734050"/>
            <a:ext cx="5761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800">
                <a:latin typeface="Arial" panose="020B0604020202020204" pitchFamily="34" charset="0"/>
              </a:rPr>
              <a:t>Expresión Matemática</a:t>
            </a:r>
            <a:r>
              <a:rPr lang="es-ES" altLang="es-MX" sz="1800">
                <a:solidFill>
                  <a:schemeClr val="tx1"/>
                </a:solidFill>
                <a:latin typeface="Arial" panose="020B0604020202020204" pitchFamily="34" charset="0"/>
              </a:rPr>
              <a:t>    </a:t>
            </a:r>
            <a:r>
              <a:rPr lang="es-ES" altLang="es-MX" sz="2800" b="1">
                <a:solidFill>
                  <a:srgbClr val="800000"/>
                </a:solidFill>
                <a:latin typeface="Arial" panose="020B0604020202020204" pitchFamily="34" charset="0"/>
              </a:rPr>
              <a:t>AB     A*B    A&amp;B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body" sz="half" idx="2"/>
          </p:nvPr>
        </p:nvSpPr>
        <p:spPr>
          <a:xfrm>
            <a:off x="1403350" y="692150"/>
            <a:ext cx="6769100" cy="1584325"/>
          </a:xfrm>
        </p:spPr>
        <p:txBody>
          <a:bodyPr/>
          <a:lstStyle/>
          <a:p>
            <a:pPr algn="ctr" eaLnBrk="1" hangingPunct="1">
              <a:lnSpc>
                <a:spcPct val="80000"/>
              </a:lnSpc>
              <a:buFontTx/>
              <a:buNone/>
            </a:pPr>
            <a:r>
              <a:rPr lang="es-MX" altLang="es-MX" sz="6000" b="1">
                <a:solidFill>
                  <a:srgbClr val="000099"/>
                </a:solidFill>
                <a:cs typeface="Times New Roman" panose="02020603050405020304" pitchFamily="18" charset="0"/>
              </a:rPr>
              <a:t>And </a:t>
            </a:r>
          </a:p>
          <a:p>
            <a:pPr algn="ctr" eaLnBrk="1" hangingPunct="1">
              <a:lnSpc>
                <a:spcPct val="80000"/>
              </a:lnSpc>
              <a:buFontTx/>
              <a:buNone/>
            </a:pPr>
            <a:r>
              <a:rPr lang="es-MX" altLang="es-MX" sz="4800" b="1">
                <a:solidFill>
                  <a:srgbClr val="800000"/>
                </a:solidFill>
                <a:cs typeface="Times New Roman" panose="02020603050405020304" pitchFamily="18" charset="0"/>
              </a:rPr>
              <a:t>Condición</a:t>
            </a:r>
          </a:p>
          <a:p>
            <a:pPr algn="ctr" eaLnBrk="1" hangingPunct="1">
              <a:lnSpc>
                <a:spcPct val="80000"/>
              </a:lnSpc>
              <a:buFontTx/>
              <a:buNone/>
            </a:pPr>
            <a:endParaRPr lang="es-MX" altLang="es-MX" sz="2800" b="1">
              <a:cs typeface="Times New Roman" panose="02020603050405020304" pitchFamily="18" charset="0"/>
            </a:endParaRPr>
          </a:p>
        </p:txBody>
      </p:sp>
      <p:pic>
        <p:nvPicPr>
          <p:cNvPr id="81923" name="Picture 3" descr="1and"/>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59050" y="2284413"/>
            <a:ext cx="4918075" cy="1852612"/>
          </a:xfrm>
        </p:spPr>
      </p:pic>
      <p:sp>
        <p:nvSpPr>
          <p:cNvPr id="81924" name="Text Box 4"/>
          <p:cNvSpPr txBox="1">
            <a:spLocks noChangeArrowheads="1"/>
          </p:cNvSpPr>
          <p:nvPr/>
        </p:nvSpPr>
        <p:spPr bwMode="auto">
          <a:xfrm>
            <a:off x="468313" y="3357563"/>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800">
                <a:solidFill>
                  <a:schemeClr val="tx1"/>
                </a:solidFill>
                <a:latin typeface="Arial" panose="020B0604020202020204" pitchFamily="34" charset="0"/>
              </a:rPr>
              <a:t>Símbolo</a:t>
            </a:r>
          </a:p>
        </p:txBody>
      </p:sp>
      <p:sp>
        <p:nvSpPr>
          <p:cNvPr id="81925" name="Text Box 5"/>
          <p:cNvSpPr txBox="1">
            <a:spLocks noChangeArrowheads="1"/>
          </p:cNvSpPr>
          <p:nvPr/>
        </p:nvSpPr>
        <p:spPr bwMode="auto">
          <a:xfrm>
            <a:off x="2195513" y="5013325"/>
            <a:ext cx="57610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800">
                <a:solidFill>
                  <a:schemeClr val="tx1"/>
                </a:solidFill>
                <a:latin typeface="Arial" panose="020B0604020202020204" pitchFamily="34" charset="0"/>
              </a:rPr>
              <a:t>Expresión Matemática    </a:t>
            </a:r>
            <a:r>
              <a:rPr lang="es-ES" altLang="es-MX" sz="2800" b="1">
                <a:solidFill>
                  <a:srgbClr val="800000"/>
                </a:solidFill>
                <a:latin typeface="Arial" panose="020B0604020202020204" pitchFamily="34" charset="0"/>
              </a:rPr>
              <a:t>AB   A*B   </a:t>
            </a:r>
          </a:p>
          <a:p>
            <a:pPr algn="l" eaLnBrk="1" hangingPunct="1">
              <a:lnSpc>
                <a:spcPct val="100000"/>
              </a:lnSpc>
              <a:spcBef>
                <a:spcPct val="50000"/>
              </a:spcBef>
              <a:buFontTx/>
              <a:buNone/>
            </a:pPr>
            <a:r>
              <a:rPr lang="es-ES" altLang="es-MX" sz="2000" b="1">
                <a:latin typeface="Arial" panose="020B0604020202020204" pitchFamily="34" charset="0"/>
              </a:rPr>
              <a:t>En el lenguaje ABEL-HDL</a:t>
            </a:r>
            <a:r>
              <a:rPr lang="es-ES" altLang="es-MX" sz="2800" b="1">
                <a:latin typeface="Arial" panose="020B0604020202020204" pitchFamily="34" charset="0"/>
              </a:rPr>
              <a:t> </a:t>
            </a:r>
            <a:r>
              <a:rPr lang="es-ES" altLang="es-MX" b="1">
                <a:latin typeface="Arial" panose="020B0604020202020204" pitchFamily="34" charset="0"/>
              </a:rPr>
              <a:t>A&amp;B</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ben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76375" y="1765300"/>
            <a:ext cx="6056313" cy="4184650"/>
          </a:xfrm>
        </p:spPr>
      </p:pic>
      <p:sp>
        <p:nvSpPr>
          <p:cNvPr id="83971" name="Rectangle 3"/>
          <p:cNvSpPr>
            <a:spLocks noGrp="1" noChangeArrowheads="1"/>
          </p:cNvSpPr>
          <p:nvPr>
            <p:ph type="body" sz="half" idx="3"/>
          </p:nvPr>
        </p:nvSpPr>
        <p:spPr>
          <a:xfrm>
            <a:off x="2843213" y="981075"/>
            <a:ext cx="4032250" cy="720725"/>
          </a:xfrm>
        </p:spPr>
        <p:txBody>
          <a:bodyPr/>
          <a:lstStyle/>
          <a:p>
            <a:pPr algn="ctr" eaLnBrk="1" hangingPunct="1">
              <a:lnSpc>
                <a:spcPct val="80000"/>
              </a:lnSpc>
              <a:buFontTx/>
              <a:buNone/>
            </a:pPr>
            <a:r>
              <a:rPr lang="es-MX" altLang="es-MX" sz="4400" b="1">
                <a:solidFill>
                  <a:srgbClr val="000099"/>
                </a:solidFill>
                <a:cs typeface="Times New Roman" panose="02020603050405020304" pitchFamily="18" charset="0"/>
              </a:rPr>
              <a:t>And </a:t>
            </a:r>
            <a:r>
              <a:rPr lang="es-MX" altLang="es-MX" sz="1600" b="1">
                <a:cs typeface="Times New Roman" panose="02020603050405020304" pitchFamily="18" charset="0"/>
              </a:rPr>
              <a:t>(Condición)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body" sz="half" idx="3"/>
          </p:nvPr>
        </p:nvSpPr>
        <p:spPr>
          <a:xfrm>
            <a:off x="755650" y="620713"/>
            <a:ext cx="7777163" cy="720725"/>
          </a:xfrm>
        </p:spPr>
        <p:txBody>
          <a:bodyPr/>
          <a:lstStyle/>
          <a:p>
            <a:pPr algn="ctr" eaLnBrk="1" hangingPunct="1">
              <a:lnSpc>
                <a:spcPct val="80000"/>
              </a:lnSpc>
              <a:buFontTx/>
              <a:buNone/>
            </a:pPr>
            <a:r>
              <a:rPr lang="es-MX" altLang="es-MX" sz="4400" b="1">
                <a:solidFill>
                  <a:srgbClr val="000099"/>
                </a:solidFill>
                <a:cs typeface="Times New Roman" panose="02020603050405020304" pitchFamily="18" charset="0"/>
              </a:rPr>
              <a:t>And </a:t>
            </a:r>
            <a:r>
              <a:rPr lang="es-MX" altLang="es-MX" sz="1600" b="1">
                <a:cs typeface="Times New Roman" panose="02020603050405020304" pitchFamily="18" charset="0"/>
              </a:rPr>
              <a:t>(Condición) equivalente eléctrico</a:t>
            </a:r>
          </a:p>
        </p:txBody>
      </p:sp>
      <p:grpSp>
        <p:nvGrpSpPr>
          <p:cNvPr id="86019" name="Group 3"/>
          <p:cNvGrpSpPr>
            <a:grpSpLocks/>
          </p:cNvGrpSpPr>
          <p:nvPr/>
        </p:nvGrpSpPr>
        <p:grpSpPr bwMode="auto">
          <a:xfrm>
            <a:off x="971550" y="1484313"/>
            <a:ext cx="6629400" cy="1376362"/>
            <a:chOff x="960" y="1536"/>
            <a:chExt cx="4425" cy="1107"/>
          </a:xfrm>
        </p:grpSpPr>
        <p:pic>
          <p:nvPicPr>
            <p:cNvPr id="86057" name="Picture 4" descr="and2s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 y="1541"/>
              <a:ext cx="2007"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8" name="Picture 5" descr="and2sw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 y="1536"/>
              <a:ext cx="2169"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40015" name="Group 47"/>
          <p:cNvGraphicFramePr>
            <a:graphicFrameLocks noGrp="1"/>
          </p:cNvGraphicFramePr>
          <p:nvPr>
            <p:ph sz="quarter" idx="1"/>
          </p:nvPr>
        </p:nvGraphicFramePr>
        <p:xfrm>
          <a:off x="2627313" y="3141663"/>
          <a:ext cx="3271837" cy="3111499"/>
        </p:xfrm>
        <a:graphic>
          <a:graphicData uri="http://schemas.openxmlformats.org/drawingml/2006/table">
            <a:tbl>
              <a:tblPr/>
              <a:tblGrid>
                <a:gridCol w="439737">
                  <a:extLst>
                    <a:ext uri="{9D8B030D-6E8A-4147-A177-3AD203B41FA5}">
                      <a16:colId xmlns:a16="http://schemas.microsoft.com/office/drawing/2014/main" val="20000"/>
                    </a:ext>
                  </a:extLst>
                </a:gridCol>
                <a:gridCol w="944563">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944562">
                  <a:extLst>
                    <a:ext uri="{9D8B030D-6E8A-4147-A177-3AD203B41FA5}">
                      <a16:colId xmlns:a16="http://schemas.microsoft.com/office/drawing/2014/main" val="20003"/>
                    </a:ext>
                  </a:extLst>
                </a:gridCol>
              </a:tblGrid>
              <a:tr h="68884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Verdana" pitchFamily="34" charset="0"/>
                        </a:rPr>
                        <a:t>m</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A</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dirty="0">
                          <a:ln>
                            <a:noFill/>
                          </a:ln>
                          <a:solidFill>
                            <a:srgbClr val="000066"/>
                          </a:solidFill>
                          <a:effectLst/>
                          <a:latin typeface="Verdana" pitchFamily="34" charset="0"/>
                        </a:rPr>
                        <a:t>S</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2</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3</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dirty="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
        <p:nvSpPr>
          <p:cNvPr id="339975" name="Rectangle 7"/>
          <p:cNvSpPr>
            <a:spLocks noChangeArrowheads="1"/>
          </p:cNvSpPr>
          <p:nvPr/>
        </p:nvSpPr>
        <p:spPr bwMode="auto">
          <a:xfrm>
            <a:off x="5003800" y="4581525"/>
            <a:ext cx="719138" cy="3603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39978" name="Rectangle 10"/>
          <p:cNvSpPr>
            <a:spLocks noChangeArrowheads="1"/>
          </p:cNvSpPr>
          <p:nvPr/>
        </p:nvSpPr>
        <p:spPr bwMode="auto">
          <a:xfrm>
            <a:off x="5003800" y="4005263"/>
            <a:ext cx="647700" cy="2889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39976" name="Rectangle 8"/>
          <p:cNvSpPr>
            <a:spLocks noChangeArrowheads="1"/>
          </p:cNvSpPr>
          <p:nvPr/>
        </p:nvSpPr>
        <p:spPr bwMode="auto">
          <a:xfrm>
            <a:off x="5003800" y="5157788"/>
            <a:ext cx="719138" cy="3603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39977" name="Rectangle 9"/>
          <p:cNvSpPr>
            <a:spLocks noChangeArrowheads="1"/>
          </p:cNvSpPr>
          <p:nvPr/>
        </p:nvSpPr>
        <p:spPr bwMode="auto">
          <a:xfrm>
            <a:off x="5076825" y="5805488"/>
            <a:ext cx="719138"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39978"/>
                                        </p:tgtEl>
                                      </p:cBhvr>
                                    </p:animEffect>
                                    <p:set>
                                      <p:cBhvr>
                                        <p:cTn id="7" dur="1" fill="hold">
                                          <p:stCondLst>
                                            <p:cond delay="499"/>
                                          </p:stCondLst>
                                        </p:cTn>
                                        <p:tgtEl>
                                          <p:spTgt spid="33997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339975"/>
                                        </p:tgtEl>
                                      </p:cBhvr>
                                    </p:animEffect>
                                    <p:set>
                                      <p:cBhvr>
                                        <p:cTn id="12" dur="1" fill="hold">
                                          <p:stCondLst>
                                            <p:cond delay="499"/>
                                          </p:stCondLst>
                                        </p:cTn>
                                        <p:tgtEl>
                                          <p:spTgt spid="33997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339976"/>
                                        </p:tgtEl>
                                      </p:cBhvr>
                                    </p:animEffect>
                                    <p:set>
                                      <p:cBhvr>
                                        <p:cTn id="17" dur="1" fill="hold">
                                          <p:stCondLst>
                                            <p:cond delay="499"/>
                                          </p:stCondLst>
                                        </p:cTn>
                                        <p:tgtEl>
                                          <p:spTgt spid="3399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339977"/>
                                        </p:tgtEl>
                                      </p:cBhvr>
                                    </p:animEffect>
                                    <p:set>
                                      <p:cBhvr>
                                        <p:cTn id="22" dur="1" fill="hold">
                                          <p:stCondLst>
                                            <p:cond delay="499"/>
                                          </p:stCondLst>
                                        </p:cTn>
                                        <p:tgtEl>
                                          <p:spTgt spid="3399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5" grpId="0" animBg="1"/>
      <p:bldP spid="339978" grpId="0" animBg="1"/>
      <p:bldP spid="339976" grpId="0" animBg="1"/>
      <p:bldP spid="33997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310755" y="1484784"/>
            <a:ext cx="6408738" cy="576262"/>
          </a:xfrm>
        </p:spPr>
        <p:txBody>
          <a:bodyPr/>
          <a:lstStyle/>
          <a:p>
            <a:pPr eaLnBrk="1" hangingPunct="1"/>
            <a:r>
              <a:rPr lang="es-MX" altLang="es-MX" sz="6000" dirty="0">
                <a:cs typeface="Times New Roman" panose="02020603050405020304" pitchFamily="18" charset="0"/>
              </a:rPr>
              <a:t>And</a:t>
            </a:r>
            <a:br>
              <a:rPr lang="es-MX" altLang="es-MX" sz="2400" b="0" dirty="0">
                <a:cs typeface="Times New Roman" panose="02020603050405020304" pitchFamily="18" charset="0"/>
              </a:rPr>
            </a:br>
            <a:r>
              <a:rPr lang="es-MX" altLang="es-MX" sz="3600" b="0" dirty="0">
                <a:cs typeface="Times New Roman" panose="02020603050405020304" pitchFamily="18" charset="0"/>
              </a:rPr>
              <a:t>Diagrama de Tiempos</a:t>
            </a:r>
            <a:br>
              <a:rPr lang="es-MX" altLang="es-MX" sz="3600" b="0" dirty="0">
                <a:cs typeface="Times New Roman" panose="02020603050405020304" pitchFamily="18" charset="0"/>
              </a:rPr>
            </a:br>
            <a:endParaRPr lang="es-ES" altLang="es-MX" sz="3600" b="0" dirty="0">
              <a:cs typeface="Times New Roman" panose="02020603050405020304" pitchFamily="18" charset="0"/>
            </a:endParaRPr>
          </a:p>
        </p:txBody>
      </p:sp>
      <p:pic>
        <p:nvPicPr>
          <p:cNvPr id="88067" name="Picture 3" descr="dtand"/>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987824" y="2492896"/>
            <a:ext cx="5054600" cy="3311525"/>
          </a:xfrm>
        </p:spPr>
      </p:pic>
      <p:graphicFrame>
        <p:nvGraphicFramePr>
          <p:cNvPr id="5" name="Group 45">
            <a:extLst>
              <a:ext uri="{FF2B5EF4-FFF2-40B4-BE49-F238E27FC236}">
                <a16:creationId xmlns:a16="http://schemas.microsoft.com/office/drawing/2014/main" id="{11481C28-8ECB-4791-9B99-6819B1C7FAB9}"/>
              </a:ext>
            </a:extLst>
          </p:cNvPr>
          <p:cNvGraphicFramePr>
            <a:graphicFrameLocks/>
          </p:cNvGraphicFramePr>
          <p:nvPr/>
        </p:nvGraphicFramePr>
        <p:xfrm>
          <a:off x="357983" y="2780928"/>
          <a:ext cx="1943292" cy="2167904"/>
        </p:xfrm>
        <a:graphic>
          <a:graphicData uri="http://schemas.openxmlformats.org/drawingml/2006/table">
            <a:tbl>
              <a:tblPr/>
              <a:tblGrid>
                <a:gridCol w="509908">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gridCol w="559624">
                  <a:extLst>
                    <a:ext uri="{9D8B030D-6E8A-4147-A177-3AD203B41FA5}">
                      <a16:colId xmlns:a16="http://schemas.microsoft.com/office/drawing/2014/main" val="20003"/>
                    </a:ext>
                  </a:extLst>
                </a:gridCol>
              </a:tblGrid>
              <a:tr h="43204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66"/>
                          </a:solidFill>
                          <a:effectLst/>
                          <a:latin typeface="Verdana" pitchFamily="34" charset="0"/>
                        </a:rPr>
                        <a:t>m</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A</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a:ln>
                            <a:noFill/>
                          </a:ln>
                          <a:solidFill>
                            <a:srgbClr val="000066"/>
                          </a:solidFill>
                          <a:effectLst/>
                          <a:latin typeface="Arial" panose="020B0604020202020204" pitchFamily="34" charset="0"/>
                          <a:cs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S</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0</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1</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extLst>
                  <a:ext uri="{0D108BD9-81ED-4DB2-BD59-A6C34878D82A}">
                    <a16:rowId xmlns:a16="http://schemas.microsoft.com/office/drawing/2014/main" val="10002"/>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2</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extLst>
                  <a:ext uri="{0D108BD9-81ED-4DB2-BD59-A6C34878D82A}">
                    <a16:rowId xmlns:a16="http://schemas.microsoft.com/office/drawing/2014/main" val="10003"/>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3</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än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566738"/>
            <a:ext cx="5238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4" descr="and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75"/>
          <a:stretch>
            <a:fillRect/>
          </a:stretch>
        </p:blipFill>
        <p:spPr bwMode="auto">
          <a:xfrm>
            <a:off x="2987824" y="692696"/>
            <a:ext cx="1657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IMG_2561"/>
          <p:cNvPicPr>
            <a:picLocks noChangeAspect="1" noChangeArrowheads="1"/>
          </p:cNvPicPr>
          <p:nvPr/>
        </p:nvPicPr>
        <p:blipFill>
          <a:blip r:embed="rId4">
            <a:extLst>
              <a:ext uri="{28A0092B-C50C-407E-A947-70E740481C1C}">
                <a14:useLocalDpi xmlns:a14="http://schemas.microsoft.com/office/drawing/2010/main" val="0"/>
              </a:ext>
            </a:extLst>
          </a:blip>
          <a:srcRect l="49013" t="22717" r="25186" b="7687"/>
          <a:stretch>
            <a:fillRect/>
          </a:stretch>
        </p:blipFill>
        <p:spPr bwMode="auto">
          <a:xfrm>
            <a:off x="452438" y="1196975"/>
            <a:ext cx="22320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20C251-23C5-4254-940D-F65671D5E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79" y="620688"/>
            <a:ext cx="8697641" cy="5313233"/>
          </a:xfrm>
          <a:prstGeom prst="rect">
            <a:avLst/>
          </a:prstGeom>
        </p:spPr>
      </p:pic>
      <p:graphicFrame>
        <p:nvGraphicFramePr>
          <p:cNvPr id="3" name="Group 45">
            <a:extLst>
              <a:ext uri="{FF2B5EF4-FFF2-40B4-BE49-F238E27FC236}">
                <a16:creationId xmlns:a16="http://schemas.microsoft.com/office/drawing/2014/main" id="{2DBF6DB5-F8C3-4C0A-93BF-A81CBC1C4807}"/>
              </a:ext>
            </a:extLst>
          </p:cNvPr>
          <p:cNvGraphicFramePr>
            <a:graphicFrameLocks/>
          </p:cNvGraphicFramePr>
          <p:nvPr/>
        </p:nvGraphicFramePr>
        <p:xfrm>
          <a:off x="611560" y="4293096"/>
          <a:ext cx="1943292" cy="2167904"/>
        </p:xfrm>
        <a:graphic>
          <a:graphicData uri="http://schemas.openxmlformats.org/drawingml/2006/table">
            <a:tbl>
              <a:tblPr/>
              <a:tblGrid>
                <a:gridCol w="509908">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gridCol w="559624">
                  <a:extLst>
                    <a:ext uri="{9D8B030D-6E8A-4147-A177-3AD203B41FA5}">
                      <a16:colId xmlns:a16="http://schemas.microsoft.com/office/drawing/2014/main" val="20003"/>
                    </a:ext>
                  </a:extLst>
                </a:gridCol>
              </a:tblGrid>
              <a:tr h="43204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66"/>
                          </a:solidFill>
                          <a:effectLst/>
                          <a:latin typeface="Verdana" pitchFamily="34" charset="0"/>
                        </a:rPr>
                        <a:t>m</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A</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a:ln>
                            <a:noFill/>
                          </a:ln>
                          <a:solidFill>
                            <a:srgbClr val="000066"/>
                          </a:solidFill>
                          <a:effectLst/>
                          <a:latin typeface="Arial" panose="020B0604020202020204" pitchFamily="34" charset="0"/>
                          <a:cs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S</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0</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1</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extLst>
                  <a:ext uri="{0D108BD9-81ED-4DB2-BD59-A6C34878D82A}">
                    <a16:rowId xmlns:a16="http://schemas.microsoft.com/office/drawing/2014/main" val="10002"/>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2</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extLst>
                  <a:ext uri="{0D108BD9-81ED-4DB2-BD59-A6C34878D82A}">
                    <a16:rowId xmlns:a16="http://schemas.microsoft.com/office/drawing/2014/main" val="10003"/>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3</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
        <p:nvSpPr>
          <p:cNvPr id="2" name="CuadroTexto 1">
            <a:extLst>
              <a:ext uri="{FF2B5EF4-FFF2-40B4-BE49-F238E27FC236}">
                <a16:creationId xmlns:a16="http://schemas.microsoft.com/office/drawing/2014/main" id="{E8FDC635-6D54-4A18-824B-4A5EE6CF01E5}"/>
              </a:ext>
            </a:extLst>
          </p:cNvPr>
          <p:cNvSpPr txBox="1"/>
          <p:nvPr/>
        </p:nvSpPr>
        <p:spPr>
          <a:xfrm>
            <a:off x="8100392" y="3939153"/>
            <a:ext cx="526106" cy="707886"/>
          </a:xfrm>
          <a:prstGeom prst="rect">
            <a:avLst/>
          </a:prstGeom>
          <a:noFill/>
        </p:spPr>
        <p:txBody>
          <a:bodyPr wrap="none" rtlCol="0">
            <a:spAutoFit/>
          </a:bodyPr>
          <a:lstStyle/>
          <a:p>
            <a:r>
              <a:rPr lang="es-MX" sz="4000" b="1" dirty="0"/>
              <a:t>S</a:t>
            </a:r>
            <a:endParaRPr lang="es-MX" b="1" dirty="0"/>
          </a:p>
        </p:txBody>
      </p:sp>
    </p:spTree>
    <p:extLst>
      <p:ext uri="{BB962C8B-B14F-4D97-AF65-F5344CB8AC3E}">
        <p14:creationId xmlns:p14="http://schemas.microsoft.com/office/powerpoint/2010/main" val="2760060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3" descr="sand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71600" y="3067051"/>
            <a:ext cx="2949575" cy="1670050"/>
          </a:xfrm>
        </p:spPr>
      </p:pic>
      <p:sp>
        <p:nvSpPr>
          <p:cNvPr id="91139" name="Rectangle 4"/>
          <p:cNvSpPr>
            <a:spLocks noGrp="1" noChangeArrowheads="1"/>
          </p:cNvSpPr>
          <p:nvPr>
            <p:ph type="body" sz="half" idx="3"/>
          </p:nvPr>
        </p:nvSpPr>
        <p:spPr>
          <a:xfrm>
            <a:off x="1187450" y="620713"/>
            <a:ext cx="6192838" cy="685800"/>
          </a:xfrm>
        </p:spPr>
        <p:txBody>
          <a:bodyPr/>
          <a:lstStyle/>
          <a:p>
            <a:pPr algn="ctr" eaLnBrk="1" hangingPunct="1">
              <a:lnSpc>
                <a:spcPct val="80000"/>
              </a:lnSpc>
              <a:buFontTx/>
              <a:buNone/>
            </a:pPr>
            <a:r>
              <a:rPr lang="es-MX" altLang="es-MX" sz="4400" b="1" dirty="0">
                <a:cs typeface="Times New Roman" panose="02020603050405020304" pitchFamily="18" charset="0"/>
              </a:rPr>
              <a:t>And </a:t>
            </a:r>
            <a:r>
              <a:rPr lang="es-MX" altLang="es-MX" b="1" dirty="0">
                <a:cs typeface="Times New Roman" panose="02020603050405020304" pitchFamily="18" charset="0"/>
              </a:rPr>
              <a:t>de tres entradas</a:t>
            </a:r>
          </a:p>
        </p:txBody>
      </p:sp>
      <p:pic>
        <p:nvPicPr>
          <p:cNvPr id="91140" name="Picture 5" descr="3sw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306513"/>
            <a:ext cx="3386212" cy="146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4202" name="Group 138"/>
          <p:cNvGraphicFramePr>
            <a:graphicFrameLocks noGrp="1"/>
          </p:cNvGraphicFramePr>
          <p:nvPr>
            <p:ph sz="quarter" idx="2"/>
          </p:nvPr>
        </p:nvGraphicFramePr>
        <p:xfrm>
          <a:off x="5867400" y="1557338"/>
          <a:ext cx="2447925" cy="4664079"/>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7">
                  <a:extLst>
                    <a:ext uri="{9D8B030D-6E8A-4147-A177-3AD203B41FA5}">
                      <a16:colId xmlns:a16="http://schemas.microsoft.com/office/drawing/2014/main" val="20004"/>
                    </a:ext>
                  </a:extLst>
                </a:gridCol>
              </a:tblGrid>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m</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A</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B</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C</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S</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0</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1</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2</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3</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4</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5</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6</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7</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0" lang="es-MX" sz="2000" b="1" i="0" u="none" strike="noStrike" cap="none" normalizeH="0" baseline="0">
                        <a:ln>
                          <a:noFill/>
                        </a:ln>
                        <a:solidFill>
                          <a:srgbClr val="000066"/>
                        </a:solidFill>
                        <a:effectLst/>
                        <a:latin typeface="Arial" charset="0"/>
                        <a:cs typeface="Arial" charset="0"/>
                      </a:endParaRP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44179" name="Text Box 115"/>
          <p:cNvSpPr txBox="1">
            <a:spLocks noChangeArrowheads="1"/>
          </p:cNvSpPr>
          <p:nvPr/>
        </p:nvSpPr>
        <p:spPr bwMode="auto">
          <a:xfrm>
            <a:off x="7893050" y="57800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000" b="1">
                <a:solidFill>
                  <a:srgbClr val="003300"/>
                </a:solidFill>
                <a:latin typeface="Arial" panose="020B0604020202020204"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4179"/>
                                        </p:tgtEl>
                                        <p:attrNameLst>
                                          <p:attrName>style.visibility</p:attrName>
                                        </p:attrNameLst>
                                      </p:cBhvr>
                                      <p:to>
                                        <p:strVal val="visible"/>
                                      </p:to>
                                    </p:set>
                                    <p:anim calcmode="lin" valueType="num">
                                      <p:cBhvr additive="base">
                                        <p:cTn id="7" dur="500" fill="hold"/>
                                        <p:tgtEl>
                                          <p:spTgt spid="344179"/>
                                        </p:tgtEl>
                                        <p:attrNameLst>
                                          <p:attrName>ppt_x</p:attrName>
                                        </p:attrNameLst>
                                      </p:cBhvr>
                                      <p:tavLst>
                                        <p:tav tm="0">
                                          <p:val>
                                            <p:strVal val="#ppt_x"/>
                                          </p:val>
                                        </p:tav>
                                        <p:tav tm="100000">
                                          <p:val>
                                            <p:strVal val="#ppt_x"/>
                                          </p:val>
                                        </p:tav>
                                      </p:tavLst>
                                    </p:anim>
                                    <p:anim calcmode="lin" valueType="num">
                                      <p:cBhvr additive="base">
                                        <p:cTn id="8" dur="500" fill="hold"/>
                                        <p:tgtEl>
                                          <p:spTgt spid="344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9D756B6-E6A6-42D7-9A28-4A3FD6742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24" y="402556"/>
            <a:ext cx="7740352" cy="5680073"/>
          </a:xfrm>
          <a:prstGeom prst="rect">
            <a:avLst/>
          </a:prstGeom>
        </p:spPr>
      </p:pic>
      <p:sp>
        <p:nvSpPr>
          <p:cNvPr id="3" name="CuadroTexto 2">
            <a:extLst>
              <a:ext uri="{FF2B5EF4-FFF2-40B4-BE49-F238E27FC236}">
                <a16:creationId xmlns:a16="http://schemas.microsoft.com/office/drawing/2014/main" id="{0C2841B1-259C-4CC3-82A0-68111A0798BC}"/>
              </a:ext>
            </a:extLst>
          </p:cNvPr>
          <p:cNvSpPr txBox="1"/>
          <p:nvPr/>
        </p:nvSpPr>
        <p:spPr>
          <a:xfrm>
            <a:off x="1907704" y="1268760"/>
            <a:ext cx="407484" cy="461665"/>
          </a:xfrm>
          <a:prstGeom prst="rect">
            <a:avLst/>
          </a:prstGeom>
          <a:noFill/>
        </p:spPr>
        <p:txBody>
          <a:bodyPr wrap="none" rtlCol="0">
            <a:spAutoFit/>
          </a:bodyPr>
          <a:lstStyle/>
          <a:p>
            <a:r>
              <a:rPr lang="es-MX" sz="2400" b="1" dirty="0"/>
              <a:t>A</a:t>
            </a:r>
            <a:endParaRPr lang="es-MX" sz="2000" b="1" dirty="0"/>
          </a:p>
        </p:txBody>
      </p:sp>
      <p:sp>
        <p:nvSpPr>
          <p:cNvPr id="4" name="CuadroTexto 3">
            <a:extLst>
              <a:ext uri="{FF2B5EF4-FFF2-40B4-BE49-F238E27FC236}">
                <a16:creationId xmlns:a16="http://schemas.microsoft.com/office/drawing/2014/main" id="{BCF10378-054D-426A-8BDF-B8F7EF059205}"/>
              </a:ext>
            </a:extLst>
          </p:cNvPr>
          <p:cNvSpPr txBox="1"/>
          <p:nvPr/>
        </p:nvSpPr>
        <p:spPr>
          <a:xfrm>
            <a:off x="1907704" y="2003174"/>
            <a:ext cx="407484" cy="461665"/>
          </a:xfrm>
          <a:prstGeom prst="rect">
            <a:avLst/>
          </a:prstGeom>
          <a:noFill/>
        </p:spPr>
        <p:txBody>
          <a:bodyPr wrap="none" rtlCol="0">
            <a:spAutoFit/>
          </a:bodyPr>
          <a:lstStyle/>
          <a:p>
            <a:r>
              <a:rPr lang="es-MX" sz="2400" b="1" dirty="0"/>
              <a:t>B</a:t>
            </a:r>
            <a:endParaRPr lang="es-MX" sz="2000" b="1" dirty="0"/>
          </a:p>
        </p:txBody>
      </p:sp>
      <p:sp>
        <p:nvSpPr>
          <p:cNvPr id="5" name="CuadroTexto 4">
            <a:extLst>
              <a:ext uri="{FF2B5EF4-FFF2-40B4-BE49-F238E27FC236}">
                <a16:creationId xmlns:a16="http://schemas.microsoft.com/office/drawing/2014/main" id="{4640B3C9-E98E-4581-BD3A-9B20DAEAAACE}"/>
              </a:ext>
            </a:extLst>
          </p:cNvPr>
          <p:cNvSpPr txBox="1"/>
          <p:nvPr/>
        </p:nvSpPr>
        <p:spPr>
          <a:xfrm>
            <a:off x="1907704" y="2596629"/>
            <a:ext cx="407484" cy="461665"/>
          </a:xfrm>
          <a:prstGeom prst="rect">
            <a:avLst/>
          </a:prstGeom>
          <a:noFill/>
        </p:spPr>
        <p:txBody>
          <a:bodyPr wrap="none" rtlCol="0">
            <a:spAutoFit/>
          </a:bodyPr>
          <a:lstStyle/>
          <a:p>
            <a:r>
              <a:rPr lang="es-MX" sz="2400" b="1" dirty="0"/>
              <a:t>C</a:t>
            </a:r>
            <a:endParaRPr lang="es-MX" sz="2000" b="1" dirty="0"/>
          </a:p>
        </p:txBody>
      </p:sp>
      <p:graphicFrame>
        <p:nvGraphicFramePr>
          <p:cNvPr id="6" name="Group 127">
            <a:extLst>
              <a:ext uri="{FF2B5EF4-FFF2-40B4-BE49-F238E27FC236}">
                <a16:creationId xmlns:a16="http://schemas.microsoft.com/office/drawing/2014/main" id="{74CCA575-F3EB-42F6-8973-0955AD7EAA1E}"/>
              </a:ext>
            </a:extLst>
          </p:cNvPr>
          <p:cNvGraphicFramePr>
            <a:graphicFrameLocks noGrp="1"/>
          </p:cNvGraphicFramePr>
          <p:nvPr>
            <p:ph sz="quarter" idx="1"/>
          </p:nvPr>
        </p:nvGraphicFramePr>
        <p:xfrm>
          <a:off x="719572" y="3528919"/>
          <a:ext cx="2376263" cy="2826459"/>
        </p:xfrm>
        <a:graphic>
          <a:graphicData uri="http://schemas.openxmlformats.org/drawingml/2006/table">
            <a:tbl>
              <a:tblPr/>
              <a:tblGrid>
                <a:gridCol w="357069">
                  <a:extLst>
                    <a:ext uri="{9D8B030D-6E8A-4147-A177-3AD203B41FA5}">
                      <a16:colId xmlns:a16="http://schemas.microsoft.com/office/drawing/2014/main" val="20000"/>
                    </a:ext>
                  </a:extLst>
                </a:gridCol>
                <a:gridCol w="426595">
                  <a:extLst>
                    <a:ext uri="{9D8B030D-6E8A-4147-A177-3AD203B41FA5}">
                      <a16:colId xmlns:a16="http://schemas.microsoft.com/office/drawing/2014/main" val="20001"/>
                    </a:ext>
                  </a:extLst>
                </a:gridCol>
                <a:gridCol w="426595">
                  <a:extLst>
                    <a:ext uri="{9D8B030D-6E8A-4147-A177-3AD203B41FA5}">
                      <a16:colId xmlns:a16="http://schemas.microsoft.com/office/drawing/2014/main" val="20002"/>
                    </a:ext>
                  </a:extLst>
                </a:gridCol>
                <a:gridCol w="426595">
                  <a:extLst>
                    <a:ext uri="{9D8B030D-6E8A-4147-A177-3AD203B41FA5}">
                      <a16:colId xmlns:a16="http://schemas.microsoft.com/office/drawing/2014/main" val="20003"/>
                    </a:ext>
                  </a:extLst>
                </a:gridCol>
                <a:gridCol w="739409">
                  <a:extLst>
                    <a:ext uri="{9D8B030D-6E8A-4147-A177-3AD203B41FA5}">
                      <a16:colId xmlns:a16="http://schemas.microsoft.com/office/drawing/2014/main" val="20004"/>
                    </a:ext>
                  </a:extLst>
                </a:gridCol>
              </a:tblGrid>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m</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A</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B</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C</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0066"/>
                          </a:solidFill>
                          <a:effectLst/>
                          <a:latin typeface="Arial" charset="0"/>
                          <a:cs typeface="Arial" charset="0"/>
                        </a:rPr>
                        <a:t>S</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0</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1</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2</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3</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4</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a:ln>
                            <a:noFill/>
                          </a:ln>
                          <a:solidFill>
                            <a:srgbClr val="000099"/>
                          </a:solidFill>
                          <a:effectLst/>
                          <a:latin typeface="Arial" charset="0"/>
                          <a:cs typeface="Arial" charset="0"/>
                        </a:rPr>
                        <a:t>5</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6</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405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7</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 name="CuadroTexto 1">
            <a:extLst>
              <a:ext uri="{FF2B5EF4-FFF2-40B4-BE49-F238E27FC236}">
                <a16:creationId xmlns:a16="http://schemas.microsoft.com/office/drawing/2014/main" id="{4BA78E04-C2EF-AF45-649D-B5C5A1F04530}"/>
              </a:ext>
            </a:extLst>
          </p:cNvPr>
          <p:cNvSpPr txBox="1"/>
          <p:nvPr/>
        </p:nvSpPr>
        <p:spPr>
          <a:xfrm>
            <a:off x="3116378" y="670462"/>
            <a:ext cx="3143809" cy="584775"/>
          </a:xfrm>
          <a:prstGeom prst="rect">
            <a:avLst/>
          </a:prstGeom>
          <a:noFill/>
        </p:spPr>
        <p:txBody>
          <a:bodyPr wrap="none" rtlCol="0">
            <a:spAutoFit/>
          </a:bodyPr>
          <a:lstStyle/>
          <a:p>
            <a:r>
              <a:rPr lang="es-MX" sz="3200" b="1" dirty="0">
                <a:solidFill>
                  <a:srgbClr val="006600"/>
                </a:solidFill>
              </a:rPr>
              <a:t>And 3 entradas</a:t>
            </a:r>
          </a:p>
        </p:txBody>
      </p:sp>
    </p:spTree>
    <p:extLst>
      <p:ext uri="{BB962C8B-B14F-4D97-AF65-F5344CB8AC3E}">
        <p14:creationId xmlns:p14="http://schemas.microsoft.com/office/powerpoint/2010/main" val="1659000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Diagrama, Esquemático&#10;&#10;Descripción generada automáticamente">
            <a:extLst>
              <a:ext uri="{FF2B5EF4-FFF2-40B4-BE49-F238E27FC236}">
                <a16:creationId xmlns:a16="http://schemas.microsoft.com/office/drawing/2014/main" id="{7C3AC893-EDBB-4E51-725C-D8B6C8A492C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48210" y="836712"/>
            <a:ext cx="6736020" cy="3528392"/>
          </a:xfrm>
        </p:spPr>
      </p:pic>
    </p:spTree>
    <p:extLst>
      <p:ext uri="{BB962C8B-B14F-4D97-AF65-F5344CB8AC3E}">
        <p14:creationId xmlns:p14="http://schemas.microsoft.com/office/powerpoint/2010/main" val="224349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4294967295"/>
          </p:nvPr>
        </p:nvSpPr>
        <p:spPr>
          <a:xfrm>
            <a:off x="395288" y="1268413"/>
            <a:ext cx="8353425" cy="3097212"/>
          </a:xfrm>
          <a:solidFill>
            <a:schemeClr val="bg1"/>
          </a:solidFill>
        </p:spPr>
        <p:txBody>
          <a:bodyPr/>
          <a:lstStyle/>
          <a:p>
            <a:pPr eaLnBrk="1" hangingPunct="1">
              <a:lnSpc>
                <a:spcPct val="120000"/>
              </a:lnSpc>
              <a:defRPr/>
            </a:pPr>
            <a:r>
              <a:rPr lang="es-ES" altLang="es-MX" sz="2000" b="1" dirty="0"/>
              <a:t>Se encaminó hacia el Álgebra publicando una aplicación de métodos algebraicos para la resolución de ecuaciones diferenciales por el que recibió la medalla de la Real Sociedad Matemática de Londres.</a:t>
            </a:r>
          </a:p>
          <a:p>
            <a:pPr marL="0" indent="0" algn="ctr" eaLnBrk="1" hangingPunct="1">
              <a:lnSpc>
                <a:spcPct val="120000"/>
              </a:lnSpc>
              <a:buFontTx/>
              <a:buNone/>
              <a:defRPr/>
            </a:pPr>
            <a:r>
              <a:rPr lang="es-MX" sz="1800" b="1" dirty="0">
                <a:solidFill>
                  <a:srgbClr val="FF0000"/>
                </a:solidFill>
                <a:latin typeface="Arial" panose="020B0604020202020204" pitchFamily="34" charset="0"/>
                <a:cs typeface="Arial" panose="020B0604020202020204" pitchFamily="34" charset="0"/>
              </a:rPr>
              <a:t>Comparación de transcendentes, con ciertas aplicaciones a la teoría de integrales definidas. </a:t>
            </a:r>
            <a:r>
              <a:rPr lang="es-MX" dirty="0"/>
              <a:t> </a:t>
            </a:r>
          </a:p>
          <a:p>
            <a:pPr marL="0" indent="0" algn="ctr" eaLnBrk="1" hangingPunct="1">
              <a:lnSpc>
                <a:spcPct val="120000"/>
              </a:lnSpc>
              <a:buFontTx/>
              <a:buNone/>
              <a:defRPr/>
            </a:pPr>
            <a:r>
              <a:rPr lang="es-MX" sz="1600" dirty="0">
                <a:solidFill>
                  <a:srgbClr val="FF0000"/>
                </a:solidFill>
                <a:latin typeface="Arial" panose="020B0604020202020204" pitchFamily="34" charset="0"/>
                <a:cs typeface="Arial" panose="020B0604020202020204" pitchFamily="34" charset="0"/>
              </a:rPr>
              <a:t>Estudiaba la suma de residuos de una función racional</a:t>
            </a:r>
            <a:endParaRPr lang="es-ES" altLang="es-MX" sz="1600" b="1" dirty="0">
              <a:solidFill>
                <a:srgbClr val="FF0000"/>
              </a:solidFill>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1908175" y="476250"/>
            <a:ext cx="2735263" cy="585788"/>
          </a:xfrm>
          <a:prstGeom prst="rect">
            <a:avLst/>
          </a:prstGeom>
          <a:solidFill>
            <a:srgbClr val="000066"/>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14"/>
          <p:cNvSpPr>
            <a:spLocks noChangeArrowheads="1"/>
          </p:cNvSpPr>
          <p:nvPr/>
        </p:nvSpPr>
        <p:spPr bwMode="auto">
          <a:xfrm>
            <a:off x="3563938" y="476250"/>
            <a:ext cx="1800225"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4400" b="1">
                <a:cs typeface="Times New Roman" panose="02020603050405020304" pitchFamily="18" charset="0"/>
              </a:rPr>
              <a:t>And</a:t>
            </a:r>
            <a:endParaRPr lang="es-ES" altLang="es-MX" sz="4400" b="1">
              <a:cs typeface="Times New Roman" panose="02020603050405020304" pitchFamily="18" charset="0"/>
            </a:endParaRPr>
          </a:p>
        </p:txBody>
      </p:sp>
      <p:pic>
        <p:nvPicPr>
          <p:cNvPr id="346127" name="Picture 15" descr="1nomb"/>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1557338"/>
            <a:ext cx="3765550" cy="381000"/>
          </a:xfrm>
        </p:spPr>
      </p:pic>
      <p:pic>
        <p:nvPicPr>
          <p:cNvPr id="346128" name="Picture 16" descr="1cara"/>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0" y="2060575"/>
            <a:ext cx="3765550" cy="422275"/>
          </a:xfrm>
        </p:spPr>
      </p:pic>
      <p:pic>
        <p:nvPicPr>
          <p:cNvPr id="346129" name="Picture 17" descr="1tv"/>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835650" y="1484313"/>
            <a:ext cx="3308350" cy="1254125"/>
          </a:xfrm>
        </p:spPr>
      </p:pic>
      <p:pic>
        <p:nvPicPr>
          <p:cNvPr id="346132" name="Picture 20" descr="1cee"/>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835650" y="4627563"/>
            <a:ext cx="3308350" cy="1393825"/>
          </a:xfrm>
        </p:spPr>
      </p:pic>
      <p:pic>
        <p:nvPicPr>
          <p:cNvPr id="346130" name="Picture 18" descr="1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2565400"/>
            <a:ext cx="36734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31" name="Picture 19" descr="1ec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076700"/>
            <a:ext cx="36734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33" name="Picture 21" descr="1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0775" y="3054350"/>
            <a:ext cx="33131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3" name="Group 13"/>
          <p:cNvGrpSpPr>
            <a:grpSpLocks/>
          </p:cNvGrpSpPr>
          <p:nvPr/>
        </p:nvGrpSpPr>
        <p:grpSpPr bwMode="auto">
          <a:xfrm>
            <a:off x="827088" y="5589588"/>
            <a:ext cx="3602037" cy="792162"/>
            <a:chOff x="521" y="3521"/>
            <a:chExt cx="2269" cy="499"/>
          </a:xfrm>
        </p:grpSpPr>
        <p:sp>
          <p:nvSpPr>
            <p:cNvPr id="93195" name="Rectangle 11"/>
            <p:cNvSpPr>
              <a:spLocks noChangeArrowheads="1"/>
            </p:cNvSpPr>
            <p:nvPr/>
          </p:nvSpPr>
          <p:spPr bwMode="auto">
            <a:xfrm>
              <a:off x="521" y="3521"/>
              <a:ext cx="1089" cy="499"/>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1800" b="1">
                  <a:solidFill>
                    <a:srgbClr val="FFFF66"/>
                  </a:solidFill>
                  <a:latin typeface="Arial" panose="020B0604020202020204" pitchFamily="34" charset="0"/>
                </a:rPr>
                <a:t>Símbolo</a:t>
              </a:r>
            </a:p>
            <a:p>
              <a:pPr algn="ctr" eaLnBrk="1" hangingPunct="1">
                <a:lnSpc>
                  <a:spcPct val="100000"/>
                </a:lnSpc>
                <a:spcBef>
                  <a:spcPct val="0"/>
                </a:spcBef>
                <a:buFontTx/>
                <a:buNone/>
              </a:pPr>
              <a:r>
                <a:rPr lang="es-MX" altLang="es-MX" sz="1800" b="1">
                  <a:solidFill>
                    <a:srgbClr val="FFFF66"/>
                  </a:solidFill>
                  <a:latin typeface="Arial" panose="020B0604020202020204" pitchFamily="34" charset="0"/>
                </a:rPr>
                <a:t>Abel-HDL </a:t>
              </a:r>
              <a:endParaRPr lang="es-ES" altLang="es-MX" sz="1800" b="1">
                <a:solidFill>
                  <a:srgbClr val="FFFF66"/>
                </a:solidFill>
                <a:latin typeface="Arial" panose="020B0604020202020204" pitchFamily="34" charset="0"/>
              </a:endParaRPr>
            </a:p>
          </p:txBody>
        </p:sp>
        <p:sp>
          <p:nvSpPr>
            <p:cNvPr id="93196" name="Rectangle 12"/>
            <p:cNvSpPr>
              <a:spLocks noChangeArrowheads="1"/>
            </p:cNvSpPr>
            <p:nvPr/>
          </p:nvSpPr>
          <p:spPr bwMode="auto">
            <a:xfrm>
              <a:off x="1701" y="3521"/>
              <a:ext cx="1089" cy="499"/>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FF66"/>
                  </a:solidFill>
                  <a:latin typeface="Arial" panose="020B0604020202020204" pitchFamily="34" charset="0"/>
                </a:rPr>
                <a:t>&amp; </a:t>
              </a:r>
              <a:endParaRPr lang="es-ES" altLang="es-MX" b="1">
                <a:solidFill>
                  <a:srgbClr val="FFFF66"/>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6127"/>
                                        </p:tgtEl>
                                        <p:attrNameLst>
                                          <p:attrName>style.visibility</p:attrName>
                                        </p:attrNameLst>
                                      </p:cBhvr>
                                      <p:to>
                                        <p:strVal val="visible"/>
                                      </p:to>
                                    </p:set>
                                    <p:animEffect transition="in" filter="box(in)">
                                      <p:cBhvr>
                                        <p:cTn id="7" dur="500"/>
                                        <p:tgtEl>
                                          <p:spTgt spid="346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6128"/>
                                        </p:tgtEl>
                                        <p:attrNameLst>
                                          <p:attrName>style.visibility</p:attrName>
                                        </p:attrNameLst>
                                      </p:cBhvr>
                                      <p:to>
                                        <p:strVal val="visible"/>
                                      </p:to>
                                    </p:set>
                                    <p:animEffect transition="in" filter="checkerboard(across)">
                                      <p:cBhvr>
                                        <p:cTn id="12" dur="500"/>
                                        <p:tgtEl>
                                          <p:spTgt spid="346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46130"/>
                                        </p:tgtEl>
                                        <p:attrNameLst>
                                          <p:attrName>style.visibility</p:attrName>
                                        </p:attrNameLst>
                                      </p:cBhvr>
                                      <p:to>
                                        <p:strVal val="visible"/>
                                      </p:to>
                                    </p:set>
                                    <p:animEffect transition="in" filter="box(in)">
                                      <p:cBhvr>
                                        <p:cTn id="17" dur="500"/>
                                        <p:tgtEl>
                                          <p:spTgt spid="346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6131"/>
                                        </p:tgtEl>
                                        <p:attrNameLst>
                                          <p:attrName>style.visibility</p:attrName>
                                        </p:attrNameLst>
                                      </p:cBhvr>
                                      <p:to>
                                        <p:strVal val="visible"/>
                                      </p:to>
                                    </p:set>
                                    <p:animEffect transition="in" filter="blinds(horizontal)">
                                      <p:cBhvr>
                                        <p:cTn id="22" dur="500"/>
                                        <p:tgtEl>
                                          <p:spTgt spid="3461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0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6129"/>
                                        </p:tgtEl>
                                        <p:attrNameLst>
                                          <p:attrName>style.visibility</p:attrName>
                                        </p:attrNameLst>
                                      </p:cBhvr>
                                      <p:to>
                                        <p:strVal val="visible"/>
                                      </p:to>
                                    </p:set>
                                    <p:anim calcmode="lin" valueType="num">
                                      <p:cBhvr additive="base">
                                        <p:cTn id="31" dur="500" fill="hold"/>
                                        <p:tgtEl>
                                          <p:spTgt spid="346129"/>
                                        </p:tgtEl>
                                        <p:attrNameLst>
                                          <p:attrName>ppt_x</p:attrName>
                                        </p:attrNameLst>
                                      </p:cBhvr>
                                      <p:tavLst>
                                        <p:tav tm="0">
                                          <p:val>
                                            <p:strVal val="#ppt_x"/>
                                          </p:val>
                                        </p:tav>
                                        <p:tav tm="100000">
                                          <p:val>
                                            <p:strVal val="#ppt_x"/>
                                          </p:val>
                                        </p:tav>
                                      </p:tavLst>
                                    </p:anim>
                                    <p:anim calcmode="lin" valueType="num">
                                      <p:cBhvr additive="base">
                                        <p:cTn id="32" dur="500" fill="hold"/>
                                        <p:tgtEl>
                                          <p:spTgt spid="34612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46133"/>
                                        </p:tgtEl>
                                        <p:attrNameLst>
                                          <p:attrName>style.visibility</p:attrName>
                                        </p:attrNameLst>
                                      </p:cBhvr>
                                      <p:to>
                                        <p:strVal val="visible"/>
                                      </p:to>
                                    </p:set>
                                    <p:anim calcmode="lin" valueType="num">
                                      <p:cBhvr additive="base">
                                        <p:cTn id="37" dur="500" fill="hold"/>
                                        <p:tgtEl>
                                          <p:spTgt spid="346133"/>
                                        </p:tgtEl>
                                        <p:attrNameLst>
                                          <p:attrName>ppt_x</p:attrName>
                                        </p:attrNameLst>
                                      </p:cBhvr>
                                      <p:tavLst>
                                        <p:tav tm="0">
                                          <p:val>
                                            <p:strVal val="#ppt_x"/>
                                          </p:val>
                                        </p:tav>
                                        <p:tav tm="100000">
                                          <p:val>
                                            <p:strVal val="#ppt_x"/>
                                          </p:val>
                                        </p:tav>
                                      </p:tavLst>
                                    </p:anim>
                                    <p:anim calcmode="lin" valueType="num">
                                      <p:cBhvr additive="base">
                                        <p:cTn id="38" dur="500" fill="hold"/>
                                        <p:tgtEl>
                                          <p:spTgt spid="34613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46132"/>
                                        </p:tgtEl>
                                        <p:attrNameLst>
                                          <p:attrName>style.visibility</p:attrName>
                                        </p:attrNameLst>
                                      </p:cBhvr>
                                      <p:to>
                                        <p:strVal val="visible"/>
                                      </p:to>
                                    </p:set>
                                    <p:anim calcmode="lin" valueType="num">
                                      <p:cBhvr additive="base">
                                        <p:cTn id="43" dur="500" fill="hold"/>
                                        <p:tgtEl>
                                          <p:spTgt spid="346132"/>
                                        </p:tgtEl>
                                        <p:attrNameLst>
                                          <p:attrName>ppt_x</p:attrName>
                                        </p:attrNameLst>
                                      </p:cBhvr>
                                      <p:tavLst>
                                        <p:tav tm="0">
                                          <p:val>
                                            <p:strVal val="#ppt_x"/>
                                          </p:val>
                                        </p:tav>
                                        <p:tav tm="100000">
                                          <p:val>
                                            <p:strVal val="#ppt_x"/>
                                          </p:val>
                                        </p:tav>
                                      </p:tavLst>
                                    </p:anim>
                                    <p:anim calcmode="lin" valueType="num">
                                      <p:cBhvr additive="base">
                                        <p:cTn id="44" dur="500" fill="hold"/>
                                        <p:tgtEl>
                                          <p:spTgt spid="346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23850" y="476250"/>
            <a:ext cx="8820150" cy="1368425"/>
          </a:xfrm>
          <a:solidFill>
            <a:schemeClr val="bg1"/>
          </a:solidFill>
        </p:spPr>
        <p:txBody>
          <a:bodyPr/>
          <a:lstStyle/>
          <a:p>
            <a:pPr eaLnBrk="1" hangingPunct="1"/>
            <a:r>
              <a:rPr lang="es-MX" altLang="es-MX" sz="4400">
                <a:cs typeface="Times New Roman" panose="02020603050405020304" pitchFamily="18" charset="0"/>
              </a:rPr>
              <a:t>DIP</a:t>
            </a:r>
            <a:br>
              <a:rPr lang="es-MX" altLang="es-MX" sz="4400">
                <a:cs typeface="Times New Roman" panose="02020603050405020304" pitchFamily="18" charset="0"/>
              </a:rPr>
            </a:br>
            <a:r>
              <a:rPr lang="es-MX" altLang="es-MX" sz="4400">
                <a:solidFill>
                  <a:srgbClr val="CC0000"/>
                </a:solidFill>
                <a:cs typeface="Times New Roman" panose="02020603050405020304" pitchFamily="18" charset="0"/>
              </a:rPr>
              <a:t>D</a:t>
            </a:r>
            <a:r>
              <a:rPr lang="es-MX" altLang="es-MX" sz="4400">
                <a:cs typeface="Times New Roman" panose="02020603050405020304" pitchFamily="18" charset="0"/>
              </a:rPr>
              <a:t>ual </a:t>
            </a:r>
            <a:r>
              <a:rPr lang="es-MX" altLang="es-MX" sz="4400">
                <a:solidFill>
                  <a:srgbClr val="CC0000"/>
                </a:solidFill>
                <a:cs typeface="Times New Roman" panose="02020603050405020304" pitchFamily="18" charset="0"/>
              </a:rPr>
              <a:t>i</a:t>
            </a:r>
            <a:r>
              <a:rPr lang="es-MX" altLang="es-MX" sz="4400">
                <a:cs typeface="Times New Roman" panose="02020603050405020304" pitchFamily="18" charset="0"/>
              </a:rPr>
              <a:t>n-line </a:t>
            </a:r>
            <a:r>
              <a:rPr lang="es-MX" altLang="es-MX" sz="4400">
                <a:solidFill>
                  <a:srgbClr val="CC0000"/>
                </a:solidFill>
                <a:cs typeface="Times New Roman" panose="02020603050405020304" pitchFamily="18" charset="0"/>
              </a:rPr>
              <a:t>P</a:t>
            </a:r>
            <a:r>
              <a:rPr lang="es-MX" altLang="es-MX" sz="4400">
                <a:cs typeface="Times New Roman" panose="02020603050405020304" pitchFamily="18" charset="0"/>
              </a:rPr>
              <a:t>ackage</a:t>
            </a:r>
            <a:endParaRPr lang="es-ES" altLang="es-MX">
              <a:cs typeface="Times New Roman" panose="02020603050405020304" pitchFamily="18" charset="0"/>
            </a:endParaRPr>
          </a:p>
        </p:txBody>
      </p:sp>
      <p:pic>
        <p:nvPicPr>
          <p:cNvPr id="95235" name="Picture 3" descr="dip"/>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995738" y="1844675"/>
            <a:ext cx="4967287" cy="4462463"/>
          </a:xfrm>
        </p:spPr>
      </p:pic>
      <p:pic>
        <p:nvPicPr>
          <p:cNvPr id="95236" name="Picture 4" descr="20PIN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213100"/>
            <a:ext cx="34575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Line 5"/>
          <p:cNvSpPr>
            <a:spLocks noChangeShapeType="1"/>
          </p:cNvSpPr>
          <p:nvPr/>
        </p:nvSpPr>
        <p:spPr bwMode="auto">
          <a:xfrm flipH="1">
            <a:off x="3059113" y="3716338"/>
            <a:ext cx="1800225" cy="792162"/>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95238" name="Rectangle 10"/>
          <p:cNvSpPr>
            <a:spLocks noChangeArrowheads="1"/>
          </p:cNvSpPr>
          <p:nvPr/>
        </p:nvSpPr>
        <p:spPr bwMode="auto">
          <a:xfrm>
            <a:off x="4032250" y="0"/>
            <a:ext cx="10795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840" tIns="490383" rIns="507840" bIns="490383" anchor="ct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100000"/>
              </a:lnSpc>
              <a:spcBef>
                <a:spcPct val="0"/>
              </a:spcBef>
              <a:buFontTx/>
              <a:buNone/>
            </a:pPr>
            <a:r>
              <a:rPr lang="es-ES" altLang="es-MX" sz="1800">
                <a:solidFill>
                  <a:schemeClr val="tx1"/>
                </a:solidFill>
                <a:latin typeface="Arial" panose="020B0604020202020204" pitchFamily="34" charset="0"/>
              </a:rPr>
              <a:t> </a:t>
            </a:r>
          </a:p>
        </p:txBody>
      </p:sp>
      <p:sp>
        <p:nvSpPr>
          <p:cNvPr id="95239" name="Rectangle 12"/>
          <p:cNvSpPr>
            <a:spLocks noChangeArrowheads="1"/>
          </p:cNvSpPr>
          <p:nvPr/>
        </p:nvSpPr>
        <p:spPr bwMode="auto">
          <a:xfrm>
            <a:off x="4032250" y="0"/>
            <a:ext cx="10795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840" tIns="490383" rIns="507840" bIns="490383" anchor="ct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100000"/>
              </a:lnSpc>
              <a:spcBef>
                <a:spcPct val="0"/>
              </a:spcBef>
              <a:buFontTx/>
              <a:buNone/>
            </a:pPr>
            <a:r>
              <a:rPr lang="es-ES" altLang="es-MX" sz="1800">
                <a:solidFill>
                  <a:schemeClr val="tx1"/>
                </a:solidFill>
                <a:latin typeface="Arial" panose="020B0604020202020204" pitchFamily="34" charset="0"/>
              </a:rPr>
              <a:t> </a:t>
            </a:r>
          </a:p>
        </p:txBody>
      </p:sp>
      <p:sp>
        <p:nvSpPr>
          <p:cNvPr id="95240" name="Line 5"/>
          <p:cNvSpPr>
            <a:spLocks noChangeShapeType="1"/>
          </p:cNvSpPr>
          <p:nvPr/>
        </p:nvSpPr>
        <p:spPr bwMode="auto">
          <a:xfrm flipH="1" flipV="1">
            <a:off x="3276600" y="4652963"/>
            <a:ext cx="1800225" cy="504825"/>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13"/>
          <p:cNvSpPr>
            <a:spLocks noChangeArrowheads="1"/>
          </p:cNvSpPr>
          <p:nvPr/>
        </p:nvSpPr>
        <p:spPr bwMode="auto">
          <a:xfrm>
            <a:off x="3419475" y="2708275"/>
            <a:ext cx="5329238" cy="2305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97283" name="Rectangle 2"/>
          <p:cNvSpPr>
            <a:spLocks noGrp="1" noChangeArrowheads="1"/>
          </p:cNvSpPr>
          <p:nvPr>
            <p:ph type="title"/>
          </p:nvPr>
        </p:nvSpPr>
        <p:spPr>
          <a:xfrm>
            <a:off x="2051050" y="620713"/>
            <a:ext cx="4679950" cy="576262"/>
          </a:xfrm>
          <a:solidFill>
            <a:schemeClr val="bg1"/>
          </a:solidFill>
        </p:spPr>
        <p:txBody>
          <a:bodyPr/>
          <a:lstStyle/>
          <a:p>
            <a:pPr eaLnBrk="1" hangingPunct="1"/>
            <a:r>
              <a:rPr lang="es-MX" altLang="es-MX" sz="4400">
                <a:cs typeface="Times New Roman" panose="02020603050405020304" pitchFamily="18" charset="0"/>
              </a:rPr>
              <a:t>And</a:t>
            </a:r>
            <a:r>
              <a:rPr lang="es-MX" altLang="es-MX" sz="4400" b="0">
                <a:cs typeface="Times New Roman" panose="02020603050405020304" pitchFamily="18" charset="0"/>
              </a:rPr>
              <a:t> </a:t>
            </a:r>
            <a:r>
              <a:rPr lang="es-MX" altLang="es-MX">
                <a:cs typeface="Times New Roman" panose="02020603050405020304" pitchFamily="18" charset="0"/>
              </a:rPr>
              <a:t>SN7408</a:t>
            </a:r>
            <a:endParaRPr lang="es-ES" altLang="es-MX">
              <a:cs typeface="Times New Roman" panose="02020603050405020304" pitchFamily="18" charset="0"/>
            </a:endParaRPr>
          </a:p>
        </p:txBody>
      </p:sp>
      <p:pic>
        <p:nvPicPr>
          <p:cNvPr id="97284" name="Picture 3" descr="sn7408"/>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19475" y="2133600"/>
            <a:ext cx="5329238" cy="3478213"/>
          </a:xfrm>
        </p:spPr>
      </p:pic>
      <p:sp>
        <p:nvSpPr>
          <p:cNvPr id="97285" name="Line 4"/>
          <p:cNvSpPr>
            <a:spLocks noChangeShapeType="1"/>
          </p:cNvSpPr>
          <p:nvPr/>
        </p:nvSpPr>
        <p:spPr bwMode="auto">
          <a:xfrm flipV="1">
            <a:off x="2784475" y="4941888"/>
            <a:ext cx="720725" cy="433387"/>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97286" name="Text Box 5"/>
          <p:cNvSpPr txBox="1">
            <a:spLocks noChangeArrowheads="1"/>
          </p:cNvSpPr>
          <p:nvPr/>
        </p:nvSpPr>
        <p:spPr bwMode="auto">
          <a:xfrm>
            <a:off x="2030413" y="5373688"/>
            <a:ext cx="1046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r" eaLnBrk="1" hangingPunct="1">
              <a:lnSpc>
                <a:spcPct val="100000"/>
              </a:lnSpc>
              <a:spcBef>
                <a:spcPct val="0"/>
              </a:spcBef>
              <a:buFontTx/>
              <a:buNone/>
            </a:pPr>
            <a:r>
              <a:rPr lang="es-MX" altLang="es-MX" sz="2400" b="1">
                <a:solidFill>
                  <a:schemeClr val="tx1"/>
                </a:solidFill>
                <a:latin typeface="Arial" panose="020B0604020202020204" pitchFamily="34" charset="0"/>
              </a:rPr>
              <a:t>Punto</a:t>
            </a:r>
          </a:p>
        </p:txBody>
      </p:sp>
      <p:sp>
        <p:nvSpPr>
          <p:cNvPr id="97287" name="Freeform 8"/>
          <p:cNvSpPr>
            <a:spLocks/>
          </p:cNvSpPr>
          <p:nvPr/>
        </p:nvSpPr>
        <p:spPr bwMode="auto">
          <a:xfrm>
            <a:off x="3432175" y="3575050"/>
            <a:ext cx="360363" cy="503238"/>
          </a:xfrm>
          <a:custGeom>
            <a:avLst/>
            <a:gdLst>
              <a:gd name="T0" fmla="*/ 0 w 227"/>
              <a:gd name="T1" fmla="*/ 0 h 317"/>
              <a:gd name="T2" fmla="*/ 0 w 227"/>
              <a:gd name="T3" fmla="*/ 2147483646 h 317"/>
              <a:gd name="T4" fmla="*/ 2147483646 w 227"/>
              <a:gd name="T5" fmla="*/ 2147483646 h 317"/>
              <a:gd name="T6" fmla="*/ 2147483646 w 227"/>
              <a:gd name="T7" fmla="*/ 2147483646 h 317"/>
              <a:gd name="T8" fmla="*/ 2147483646 w 227"/>
              <a:gd name="T9" fmla="*/ 2147483646 h 317"/>
              <a:gd name="T10" fmla="*/ 2147483646 w 227"/>
              <a:gd name="T11" fmla="*/ 2147483646 h 317"/>
              <a:gd name="T12" fmla="*/ 2147483646 w 227"/>
              <a:gd name="T13" fmla="*/ 2147483646 h 317"/>
              <a:gd name="T14" fmla="*/ 2147483646 w 227"/>
              <a:gd name="T15" fmla="*/ 2147483646 h 317"/>
              <a:gd name="T16" fmla="*/ 2147483646 w 227"/>
              <a:gd name="T17" fmla="*/ 2147483646 h 317"/>
              <a:gd name="T18" fmla="*/ 2147483646 w 227"/>
              <a:gd name="T19" fmla="*/ 0 h 317"/>
              <a:gd name="T20" fmla="*/ 2147483646 w 227"/>
              <a:gd name="T21" fmla="*/ 0 h 317"/>
              <a:gd name="T22" fmla="*/ 0 w 227"/>
              <a:gd name="T23" fmla="*/ 0 h 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
              <a:gd name="T37" fmla="*/ 0 h 317"/>
              <a:gd name="T38" fmla="*/ 227 w 227"/>
              <a:gd name="T39" fmla="*/ 317 h 3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 h="317">
                <a:moveTo>
                  <a:pt x="0" y="0"/>
                </a:moveTo>
                <a:lnTo>
                  <a:pt x="0" y="317"/>
                </a:lnTo>
                <a:lnTo>
                  <a:pt x="91" y="317"/>
                </a:lnTo>
                <a:lnTo>
                  <a:pt x="182" y="272"/>
                </a:lnTo>
                <a:lnTo>
                  <a:pt x="227" y="181"/>
                </a:lnTo>
                <a:lnTo>
                  <a:pt x="227" y="136"/>
                </a:lnTo>
                <a:lnTo>
                  <a:pt x="227" y="90"/>
                </a:lnTo>
                <a:lnTo>
                  <a:pt x="182" y="45"/>
                </a:lnTo>
                <a:lnTo>
                  <a:pt x="136" y="45"/>
                </a:lnTo>
                <a:lnTo>
                  <a:pt x="91" y="0"/>
                </a:lnTo>
                <a:lnTo>
                  <a:pt x="46" y="0"/>
                </a:lnTo>
                <a:lnTo>
                  <a:pt x="0" y="0"/>
                </a:lnTo>
                <a:close/>
              </a:path>
            </a:pathLst>
          </a:custGeom>
          <a:solidFill>
            <a:schemeClr val="tx1"/>
          </a:solidFill>
          <a:ln w="9525">
            <a:solidFill>
              <a:schemeClr val="tx1"/>
            </a:solidFill>
            <a:round/>
            <a:headEnd/>
            <a:tailEnd/>
          </a:ln>
        </p:spPr>
        <p:txBody>
          <a:bodyPr/>
          <a:lstStyle/>
          <a:p>
            <a:endParaRPr lang="es-MX"/>
          </a:p>
        </p:txBody>
      </p:sp>
      <p:sp>
        <p:nvSpPr>
          <p:cNvPr id="97288" name="Line 9"/>
          <p:cNvSpPr>
            <a:spLocks noChangeShapeType="1"/>
          </p:cNvSpPr>
          <p:nvPr/>
        </p:nvSpPr>
        <p:spPr bwMode="auto">
          <a:xfrm flipV="1">
            <a:off x="2928938" y="3862388"/>
            <a:ext cx="504825" cy="1587"/>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97289" name="Text Box 10"/>
          <p:cNvSpPr txBox="1">
            <a:spLocks noChangeArrowheads="1"/>
          </p:cNvSpPr>
          <p:nvPr/>
        </p:nvSpPr>
        <p:spPr bwMode="auto">
          <a:xfrm>
            <a:off x="1631950" y="3646488"/>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r" eaLnBrk="1" hangingPunct="1">
              <a:lnSpc>
                <a:spcPct val="100000"/>
              </a:lnSpc>
              <a:spcBef>
                <a:spcPct val="0"/>
              </a:spcBef>
              <a:buFontTx/>
              <a:buNone/>
            </a:pPr>
            <a:r>
              <a:rPr lang="es-MX" altLang="es-MX" sz="2400" b="1">
                <a:solidFill>
                  <a:schemeClr val="tx1"/>
                </a:solidFill>
                <a:latin typeface="Arial" panose="020B0604020202020204" pitchFamily="34" charset="0"/>
              </a:rPr>
              <a:t>Muesca</a:t>
            </a:r>
          </a:p>
        </p:txBody>
      </p:sp>
      <p:pic>
        <p:nvPicPr>
          <p:cNvPr id="97290" name="Picture 12" descr="14PIN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28775"/>
            <a:ext cx="25558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403350" y="620713"/>
            <a:ext cx="6408738" cy="576262"/>
          </a:xfrm>
        </p:spPr>
        <p:txBody>
          <a:bodyPr/>
          <a:lstStyle/>
          <a:p>
            <a:pPr eaLnBrk="1" hangingPunct="1"/>
            <a:r>
              <a:rPr lang="es-MX" altLang="es-MX" sz="4400" b="0">
                <a:solidFill>
                  <a:srgbClr val="000099"/>
                </a:solidFill>
                <a:cs typeface="Times New Roman" panose="02020603050405020304" pitchFamily="18" charset="0"/>
              </a:rPr>
              <a:t>And </a:t>
            </a:r>
            <a:r>
              <a:rPr lang="es-MX" altLang="es-MX">
                <a:solidFill>
                  <a:srgbClr val="000099"/>
                </a:solidFill>
                <a:cs typeface="Times New Roman" panose="02020603050405020304" pitchFamily="18" charset="0"/>
              </a:rPr>
              <a:t>SN7408</a:t>
            </a:r>
            <a:endParaRPr lang="es-ES" altLang="es-MX">
              <a:solidFill>
                <a:srgbClr val="000099"/>
              </a:solidFill>
              <a:cs typeface="Times New Roman" panose="02020603050405020304" pitchFamily="18" charset="0"/>
            </a:endParaRPr>
          </a:p>
        </p:txBody>
      </p:sp>
      <p:pic>
        <p:nvPicPr>
          <p:cNvPr id="99331" name="Picture 3" descr="sn7408p2"/>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71550" y="1557338"/>
            <a:ext cx="5761038" cy="4632325"/>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23850" y="908050"/>
            <a:ext cx="3781425" cy="576263"/>
          </a:xfrm>
        </p:spPr>
        <p:txBody>
          <a:bodyPr/>
          <a:lstStyle/>
          <a:p>
            <a:pPr eaLnBrk="1" hangingPunct="1"/>
            <a:r>
              <a:rPr lang="es-MX" altLang="es-MX" sz="4400" b="0">
                <a:solidFill>
                  <a:srgbClr val="000099"/>
                </a:solidFill>
                <a:cs typeface="Times New Roman" panose="02020603050405020304" pitchFamily="18" charset="0"/>
              </a:rPr>
              <a:t>And </a:t>
            </a:r>
            <a:r>
              <a:rPr lang="es-MX" altLang="es-MX">
                <a:solidFill>
                  <a:srgbClr val="000099"/>
                </a:solidFill>
                <a:cs typeface="Times New Roman" panose="02020603050405020304" pitchFamily="18" charset="0"/>
              </a:rPr>
              <a:t>SN7408</a:t>
            </a:r>
            <a:endParaRPr lang="es-ES" altLang="es-MX">
              <a:solidFill>
                <a:srgbClr val="000099"/>
              </a:solidFill>
              <a:cs typeface="Times New Roman" panose="02020603050405020304" pitchFamily="18" charset="0"/>
            </a:endParaRPr>
          </a:p>
        </p:txBody>
      </p:sp>
      <p:pic>
        <p:nvPicPr>
          <p:cNvPr id="101379" name="Picture 3" descr="7400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40200" y="620713"/>
            <a:ext cx="4706938" cy="5327650"/>
          </a:xfrm>
        </p:spPr>
      </p:pic>
      <p:pic>
        <p:nvPicPr>
          <p:cNvPr id="101380" name="Picture 4" descr="sn7408p2"/>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825" y="2708275"/>
            <a:ext cx="3308350" cy="2660650"/>
          </a:xfrm>
        </p:spPr>
      </p:pic>
      <p:sp>
        <p:nvSpPr>
          <p:cNvPr id="101381" name="Text Box 5"/>
          <p:cNvSpPr txBox="1">
            <a:spLocks noChangeArrowheads="1"/>
          </p:cNvSpPr>
          <p:nvPr/>
        </p:nvSpPr>
        <p:spPr bwMode="auto">
          <a:xfrm>
            <a:off x="7567613" y="3184525"/>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1000" b="1">
                <a:solidFill>
                  <a:schemeClr val="bg1"/>
                </a:solidFill>
                <a:latin typeface="Arial" panose="020B0604020202020204" pitchFamily="34" charset="0"/>
              </a:rPr>
              <a:t>8</a:t>
            </a:r>
            <a:endParaRPr lang="es-ES" altLang="es-MX" sz="1000" b="1">
              <a:solidFill>
                <a:schemeClr val="bg1"/>
              </a:solidFill>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33AF47-6252-20F5-C584-65B9FA5556D9}"/>
              </a:ext>
            </a:extLst>
          </p:cNvPr>
          <p:cNvSpPr>
            <a:spLocks noGrp="1"/>
          </p:cNvSpPr>
          <p:nvPr>
            <p:ph type="title"/>
          </p:nvPr>
        </p:nvSpPr>
        <p:spPr>
          <a:xfrm>
            <a:off x="539750" y="836613"/>
            <a:ext cx="8229600" cy="576262"/>
          </a:xfrm>
        </p:spPr>
        <p:txBody>
          <a:bodyPr/>
          <a:lstStyle/>
          <a:p>
            <a:r>
              <a:rPr lang="en-US" dirty="0"/>
              <a:t>And</a:t>
            </a:r>
          </a:p>
        </p:txBody>
      </p:sp>
      <p:pic>
        <p:nvPicPr>
          <p:cNvPr id="7" name="Marcador de contenido 6" descr="Diagrama&#10;&#10;Descripción generada automáticamente">
            <a:extLst>
              <a:ext uri="{FF2B5EF4-FFF2-40B4-BE49-F238E27FC236}">
                <a16:creationId xmlns:a16="http://schemas.microsoft.com/office/drawing/2014/main" id="{E01DEE7E-8981-20AD-006E-1508DCFA25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2260"/>
          <a:stretch/>
        </p:blipFill>
        <p:spPr>
          <a:xfrm>
            <a:off x="1907704" y="1556792"/>
            <a:ext cx="4751759" cy="4629150"/>
          </a:xfrm>
        </p:spPr>
      </p:pic>
    </p:spTree>
    <p:extLst>
      <p:ext uri="{BB962C8B-B14F-4D97-AF65-F5344CB8AC3E}">
        <p14:creationId xmlns:p14="http://schemas.microsoft.com/office/powerpoint/2010/main" val="2442782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67784-BC7F-29A2-4070-B9FB986846AE}"/>
              </a:ext>
            </a:extLst>
          </p:cNvPr>
          <p:cNvSpPr>
            <a:spLocks noGrp="1"/>
          </p:cNvSpPr>
          <p:nvPr>
            <p:ph type="title"/>
          </p:nvPr>
        </p:nvSpPr>
        <p:spPr/>
        <p:txBody>
          <a:bodyPr/>
          <a:lstStyle/>
          <a:p>
            <a:endParaRPr lang="es-MX"/>
          </a:p>
        </p:txBody>
      </p:sp>
      <p:sp>
        <p:nvSpPr>
          <p:cNvPr id="3" name="Marcador de tabla 2">
            <a:extLst>
              <a:ext uri="{FF2B5EF4-FFF2-40B4-BE49-F238E27FC236}">
                <a16:creationId xmlns:a16="http://schemas.microsoft.com/office/drawing/2014/main" id="{D640447D-6DDB-10F1-8B16-EB312207BF58}"/>
              </a:ext>
            </a:extLst>
          </p:cNvPr>
          <p:cNvSpPr>
            <a:spLocks noGrp="1"/>
          </p:cNvSpPr>
          <p:nvPr>
            <p:ph type="tbl" idx="1"/>
          </p:nvPr>
        </p:nvSpPr>
        <p:spPr/>
        <p:txBody>
          <a:bodyPr/>
          <a:lstStyle/>
          <a:p>
            <a:endParaRPr lang="es-MX"/>
          </a:p>
        </p:txBody>
      </p:sp>
      <p:sp>
        <p:nvSpPr>
          <p:cNvPr id="103426" name="Rectangle 3"/>
          <p:cNvSpPr>
            <a:spLocks noGrp="1" noChangeArrowheads="1"/>
          </p:cNvSpPr>
          <p:nvPr>
            <p:ph type="body" sz="half" idx="4294967295"/>
          </p:nvPr>
        </p:nvSpPr>
        <p:spPr>
          <a:xfrm>
            <a:off x="431800" y="765175"/>
            <a:ext cx="8280400" cy="3311525"/>
          </a:xfrm>
          <a:solidFill>
            <a:schemeClr val="bg1"/>
          </a:solidFill>
        </p:spPr>
        <p:txBody>
          <a:bodyPr/>
          <a:lstStyle/>
          <a:p>
            <a:pPr algn="ctr" eaLnBrk="1" hangingPunct="1">
              <a:lnSpc>
                <a:spcPct val="80000"/>
              </a:lnSpc>
              <a:buFontTx/>
              <a:buNone/>
            </a:pPr>
            <a:r>
              <a:rPr lang="es-MX" altLang="es-MX" sz="4400" b="1">
                <a:cs typeface="Times New Roman" panose="02020603050405020304" pitchFamily="18" charset="0"/>
              </a:rPr>
              <a:t>OR</a:t>
            </a:r>
          </a:p>
          <a:p>
            <a:pPr algn="ctr" eaLnBrk="1" hangingPunct="1">
              <a:lnSpc>
                <a:spcPct val="80000"/>
              </a:lnSpc>
              <a:buFontTx/>
              <a:buNone/>
            </a:pPr>
            <a:r>
              <a:rPr lang="es-MX" altLang="es-MX" sz="3600" b="1">
                <a:solidFill>
                  <a:srgbClr val="800000"/>
                </a:solidFill>
                <a:cs typeface="Times New Roman" panose="02020603050405020304" pitchFamily="18" charset="0"/>
              </a:rPr>
              <a:t>Alternativa</a:t>
            </a:r>
          </a:p>
          <a:p>
            <a:pPr eaLnBrk="1" hangingPunct="1">
              <a:lnSpc>
                <a:spcPct val="80000"/>
              </a:lnSpc>
              <a:spcBef>
                <a:spcPct val="30000"/>
              </a:spcBef>
              <a:spcAft>
                <a:spcPct val="20000"/>
              </a:spcAft>
            </a:pPr>
            <a:r>
              <a:rPr lang="es-MX" altLang="es-MX" sz="2000" b="1" i="1"/>
              <a:t>Alternativa (</a:t>
            </a:r>
            <a:r>
              <a:rPr lang="es-ES" altLang="es-MX" sz="2000" b="1" i="1"/>
              <a:t>Opción entre dos cosas, una, otra o ambas)</a:t>
            </a:r>
            <a:endParaRPr lang="es-ES" altLang="es-MX" sz="2000" b="1"/>
          </a:p>
          <a:p>
            <a:pPr eaLnBrk="1" hangingPunct="1">
              <a:lnSpc>
                <a:spcPct val="80000"/>
              </a:lnSpc>
              <a:spcBef>
                <a:spcPct val="30000"/>
              </a:spcBef>
              <a:spcAft>
                <a:spcPct val="20000"/>
              </a:spcAft>
            </a:pPr>
            <a:r>
              <a:rPr lang="es-ES" altLang="es-MX" sz="2000" b="1"/>
              <a:t>La operación Or esta relacionada con el término de alternativa y produce un resultado 1, cuando cualquiera de las variables de entrada es 1. </a:t>
            </a:r>
          </a:p>
          <a:p>
            <a:pPr eaLnBrk="1" hangingPunct="1">
              <a:lnSpc>
                <a:spcPct val="80000"/>
              </a:lnSpc>
              <a:spcBef>
                <a:spcPct val="30000"/>
              </a:spcBef>
              <a:spcAft>
                <a:spcPct val="20000"/>
              </a:spcAft>
            </a:pPr>
            <a:r>
              <a:rPr lang="es-ES" altLang="es-MX" sz="2000" b="1"/>
              <a:t>La operación Or, genera un resultado de 0 sólo cuando todas las variables de entrada son 0.</a:t>
            </a:r>
            <a:r>
              <a:rPr lang="es-ES" altLang="es-MX" sz="2000"/>
              <a:t> </a:t>
            </a:r>
            <a:endParaRPr lang="es-MX" altLang="es-MX"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3"/>
          <p:cNvSpPr>
            <a:spLocks noGrp="1" noChangeArrowheads="1"/>
          </p:cNvSpPr>
          <p:nvPr>
            <p:ph type="body" sz="half" idx="2"/>
          </p:nvPr>
        </p:nvSpPr>
        <p:spPr>
          <a:xfrm>
            <a:off x="1835150" y="476250"/>
            <a:ext cx="5616575" cy="1524000"/>
          </a:xfrm>
        </p:spPr>
        <p:txBody>
          <a:bodyPr/>
          <a:lstStyle/>
          <a:p>
            <a:pPr algn="ctr" eaLnBrk="1" hangingPunct="1">
              <a:lnSpc>
                <a:spcPct val="80000"/>
              </a:lnSpc>
              <a:buFontTx/>
              <a:buNone/>
            </a:pPr>
            <a:r>
              <a:rPr lang="es-MX" altLang="es-MX" sz="4400" b="1">
                <a:cs typeface="Times New Roman" panose="02020603050405020304" pitchFamily="18" charset="0"/>
              </a:rPr>
              <a:t>OR</a:t>
            </a:r>
          </a:p>
          <a:p>
            <a:pPr algn="ctr" eaLnBrk="1" hangingPunct="1">
              <a:lnSpc>
                <a:spcPct val="80000"/>
              </a:lnSpc>
              <a:buFontTx/>
              <a:buNone/>
            </a:pPr>
            <a:r>
              <a:rPr lang="es-MX" altLang="es-MX" sz="3600" b="1">
                <a:cs typeface="Times New Roman" panose="02020603050405020304" pitchFamily="18" charset="0"/>
              </a:rPr>
              <a:t>Alternativa</a:t>
            </a:r>
          </a:p>
        </p:txBody>
      </p:sp>
      <p:sp>
        <p:nvSpPr>
          <p:cNvPr id="105475" name="Text Box 4"/>
          <p:cNvSpPr txBox="1">
            <a:spLocks noChangeArrowheads="1"/>
          </p:cNvSpPr>
          <p:nvPr/>
        </p:nvSpPr>
        <p:spPr bwMode="auto">
          <a:xfrm>
            <a:off x="6443663" y="2276475"/>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800">
                <a:solidFill>
                  <a:schemeClr val="tx1"/>
                </a:solidFill>
                <a:latin typeface="Arial" panose="020B0604020202020204" pitchFamily="34" charset="0"/>
              </a:rPr>
              <a:t>Símbolo</a:t>
            </a:r>
          </a:p>
        </p:txBody>
      </p:sp>
      <p:sp>
        <p:nvSpPr>
          <p:cNvPr id="105476" name="Text Box 5"/>
          <p:cNvSpPr txBox="1">
            <a:spLocks noChangeArrowheads="1"/>
          </p:cNvSpPr>
          <p:nvPr/>
        </p:nvSpPr>
        <p:spPr bwMode="auto">
          <a:xfrm>
            <a:off x="1042988" y="5013325"/>
            <a:ext cx="712946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800" b="1">
                <a:latin typeface="Arial" panose="020B0604020202020204" pitchFamily="34" charset="0"/>
              </a:rPr>
              <a:t>Expresión Matemática</a:t>
            </a:r>
            <a:r>
              <a:rPr lang="es-ES" altLang="es-MX" sz="1800">
                <a:solidFill>
                  <a:schemeClr val="tx1"/>
                </a:solidFill>
                <a:latin typeface="Arial" panose="020B0604020202020204" pitchFamily="34" charset="0"/>
              </a:rPr>
              <a:t> =   </a:t>
            </a:r>
            <a:r>
              <a:rPr lang="es-ES" altLang="es-MX" sz="2800" b="1">
                <a:solidFill>
                  <a:srgbClr val="800000"/>
                </a:solidFill>
                <a:latin typeface="Arial" panose="020B0604020202020204" pitchFamily="34" charset="0"/>
              </a:rPr>
              <a:t>A+B   AuB   </a:t>
            </a:r>
          </a:p>
          <a:p>
            <a:pPr algn="l" eaLnBrk="1" hangingPunct="1">
              <a:lnSpc>
                <a:spcPct val="100000"/>
              </a:lnSpc>
              <a:spcBef>
                <a:spcPct val="50000"/>
              </a:spcBef>
              <a:buFontTx/>
              <a:buNone/>
            </a:pPr>
            <a:r>
              <a:rPr lang="es-ES" altLang="es-MX" sz="2000" b="1">
                <a:latin typeface="Arial" panose="020B0604020202020204" pitchFamily="34" charset="0"/>
              </a:rPr>
              <a:t>En el lenguaje ABEL-HDL</a:t>
            </a:r>
            <a:r>
              <a:rPr lang="es-ES" altLang="es-MX" sz="1800">
                <a:latin typeface="Arial" panose="020B0604020202020204" pitchFamily="34" charset="0"/>
              </a:rPr>
              <a:t>    </a:t>
            </a:r>
            <a:r>
              <a:rPr lang="es-ES" altLang="es-MX" sz="2800" b="1">
                <a:latin typeface="Arial" panose="020B0604020202020204" pitchFamily="34" charset="0"/>
              </a:rPr>
              <a:t>A#B</a:t>
            </a:r>
          </a:p>
        </p:txBody>
      </p:sp>
      <p:pic>
        <p:nvPicPr>
          <p:cNvPr id="105477" name="Picture 6" descr="or2"/>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11288" y="1960563"/>
            <a:ext cx="5083175" cy="24384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3"/>
          <p:cNvSpPr>
            <a:spLocks noGrp="1" noChangeArrowheads="1"/>
          </p:cNvSpPr>
          <p:nvPr>
            <p:ph type="body" sz="half" idx="3"/>
          </p:nvPr>
        </p:nvSpPr>
        <p:spPr>
          <a:xfrm>
            <a:off x="2484438" y="981075"/>
            <a:ext cx="3886200" cy="762000"/>
          </a:xfrm>
        </p:spPr>
        <p:txBody>
          <a:bodyPr/>
          <a:lstStyle/>
          <a:p>
            <a:pPr algn="ctr" eaLnBrk="1" hangingPunct="1">
              <a:lnSpc>
                <a:spcPct val="80000"/>
              </a:lnSpc>
              <a:buFontTx/>
              <a:buNone/>
            </a:pPr>
            <a:r>
              <a:rPr lang="es-MX" altLang="es-MX" sz="4400" b="1">
                <a:solidFill>
                  <a:srgbClr val="000099"/>
                </a:solidFill>
                <a:cs typeface="Times New Roman" panose="02020603050405020304" pitchFamily="18" charset="0"/>
              </a:rPr>
              <a:t>OR</a:t>
            </a:r>
          </a:p>
        </p:txBody>
      </p:sp>
      <p:pic>
        <p:nvPicPr>
          <p:cNvPr id="107523" name="Picture 4" descr="o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1989138"/>
            <a:ext cx="23495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5" descr="benn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573463"/>
            <a:ext cx="3240087"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Picture 3" descr="or2sw"/>
          <p:cNvPicPr>
            <a:picLocks noGrp="1" noChangeAspect="1" noChangeArrowheads="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84213" y="2276475"/>
            <a:ext cx="3887787" cy="3421063"/>
          </a:xfrm>
        </p:spPr>
      </p:pic>
      <p:sp>
        <p:nvSpPr>
          <p:cNvPr id="109571" name="Rectangle 4"/>
          <p:cNvSpPr>
            <a:spLocks noGrp="1" noChangeArrowheads="1"/>
          </p:cNvSpPr>
          <p:nvPr>
            <p:ph type="body" sz="half" idx="3"/>
          </p:nvPr>
        </p:nvSpPr>
        <p:spPr>
          <a:xfrm>
            <a:off x="684213" y="549275"/>
            <a:ext cx="3886200" cy="762000"/>
          </a:xfrm>
        </p:spPr>
        <p:txBody>
          <a:bodyPr/>
          <a:lstStyle/>
          <a:p>
            <a:pPr algn="ctr" eaLnBrk="1" hangingPunct="1">
              <a:lnSpc>
                <a:spcPct val="80000"/>
              </a:lnSpc>
              <a:buFontTx/>
              <a:buNone/>
            </a:pPr>
            <a:r>
              <a:rPr lang="es-MX" altLang="es-MX" sz="4400" b="1">
                <a:cs typeface="Times New Roman" panose="02020603050405020304" pitchFamily="18" charset="0"/>
              </a:rPr>
              <a:t>OR</a:t>
            </a:r>
          </a:p>
        </p:txBody>
      </p:sp>
      <p:pic>
        <p:nvPicPr>
          <p:cNvPr id="109572" name="Picture 6" descr="or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1052513"/>
            <a:ext cx="23495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2545" name="Group 49"/>
          <p:cNvGraphicFramePr>
            <a:graphicFrameLocks noGrp="1"/>
          </p:cNvGraphicFramePr>
          <p:nvPr/>
        </p:nvGraphicFramePr>
        <p:xfrm>
          <a:off x="5364163" y="2636838"/>
          <a:ext cx="3271837" cy="3111499"/>
        </p:xfrm>
        <a:graphic>
          <a:graphicData uri="http://schemas.openxmlformats.org/drawingml/2006/table">
            <a:tbl>
              <a:tblPr/>
              <a:tblGrid>
                <a:gridCol w="439737">
                  <a:extLst>
                    <a:ext uri="{9D8B030D-6E8A-4147-A177-3AD203B41FA5}">
                      <a16:colId xmlns:a16="http://schemas.microsoft.com/office/drawing/2014/main" val="20000"/>
                    </a:ext>
                  </a:extLst>
                </a:gridCol>
                <a:gridCol w="944563">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944562">
                  <a:extLst>
                    <a:ext uri="{9D8B030D-6E8A-4147-A177-3AD203B41FA5}">
                      <a16:colId xmlns:a16="http://schemas.microsoft.com/office/drawing/2014/main" val="20003"/>
                    </a:ext>
                  </a:extLst>
                </a:gridCol>
              </a:tblGrid>
              <a:tr h="68884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Verdana" pitchFamily="34" charset="0"/>
                        </a:rPr>
                        <a:t>m</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A</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S</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2</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3</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
        <p:nvSpPr>
          <p:cNvPr id="362541" name="Rectangle 45"/>
          <p:cNvSpPr>
            <a:spLocks noChangeArrowheads="1"/>
          </p:cNvSpPr>
          <p:nvPr/>
        </p:nvSpPr>
        <p:spPr bwMode="auto">
          <a:xfrm>
            <a:off x="7812088" y="4148138"/>
            <a:ext cx="719137"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62542" name="Rectangle 46"/>
          <p:cNvSpPr>
            <a:spLocks noChangeArrowheads="1"/>
          </p:cNvSpPr>
          <p:nvPr/>
        </p:nvSpPr>
        <p:spPr bwMode="auto">
          <a:xfrm>
            <a:off x="7812088" y="3571875"/>
            <a:ext cx="647700" cy="2889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62543" name="Rectangle 47"/>
          <p:cNvSpPr>
            <a:spLocks noChangeArrowheads="1"/>
          </p:cNvSpPr>
          <p:nvPr/>
        </p:nvSpPr>
        <p:spPr bwMode="auto">
          <a:xfrm>
            <a:off x="7812088" y="4724400"/>
            <a:ext cx="719137"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62544" name="Rectangle 48"/>
          <p:cNvSpPr>
            <a:spLocks noChangeArrowheads="1"/>
          </p:cNvSpPr>
          <p:nvPr/>
        </p:nvSpPr>
        <p:spPr bwMode="auto">
          <a:xfrm>
            <a:off x="7813675" y="5300663"/>
            <a:ext cx="719138" cy="360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62542"/>
                                        </p:tgtEl>
                                      </p:cBhvr>
                                    </p:animEffect>
                                    <p:set>
                                      <p:cBhvr>
                                        <p:cTn id="7" dur="1" fill="hold">
                                          <p:stCondLst>
                                            <p:cond delay="499"/>
                                          </p:stCondLst>
                                        </p:cTn>
                                        <p:tgtEl>
                                          <p:spTgt spid="36254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362541"/>
                                        </p:tgtEl>
                                      </p:cBhvr>
                                    </p:animEffect>
                                    <p:set>
                                      <p:cBhvr>
                                        <p:cTn id="12" dur="1" fill="hold">
                                          <p:stCondLst>
                                            <p:cond delay="499"/>
                                          </p:stCondLst>
                                        </p:cTn>
                                        <p:tgtEl>
                                          <p:spTgt spid="36254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362543"/>
                                        </p:tgtEl>
                                      </p:cBhvr>
                                    </p:animEffect>
                                    <p:set>
                                      <p:cBhvr>
                                        <p:cTn id="17" dur="1" fill="hold">
                                          <p:stCondLst>
                                            <p:cond delay="499"/>
                                          </p:stCondLst>
                                        </p:cTn>
                                        <p:tgtEl>
                                          <p:spTgt spid="36254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362544"/>
                                        </p:tgtEl>
                                      </p:cBhvr>
                                    </p:animEffect>
                                    <p:set>
                                      <p:cBhvr>
                                        <p:cTn id="22" dur="1" fill="hold">
                                          <p:stCondLst>
                                            <p:cond delay="499"/>
                                          </p:stCondLst>
                                        </p:cTn>
                                        <p:tgtEl>
                                          <p:spTgt spid="3625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41" grpId="0" animBg="1"/>
      <p:bldP spid="362542" grpId="0" animBg="1"/>
      <p:bldP spid="362543" grpId="0" animBg="1"/>
      <p:bldP spid="36254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4294967295"/>
          </p:nvPr>
        </p:nvSpPr>
        <p:spPr>
          <a:xfrm>
            <a:off x="1547813" y="1463675"/>
            <a:ext cx="6048375" cy="3024188"/>
          </a:xfrm>
          <a:solidFill>
            <a:schemeClr val="bg1"/>
          </a:solidFill>
        </p:spPr>
        <p:txBody>
          <a:bodyPr/>
          <a:lstStyle/>
          <a:p>
            <a:pPr marL="0" indent="0" algn="ctr" eaLnBrk="1" hangingPunct="1">
              <a:lnSpc>
                <a:spcPct val="120000"/>
              </a:lnSpc>
              <a:buNone/>
              <a:defRPr/>
            </a:pPr>
            <a:r>
              <a:rPr lang="es-ES" altLang="es-MX" sz="2800" b="1" dirty="0"/>
              <a:t>En 1849 fue nombrado catedrático de matemáticas en el </a:t>
            </a:r>
          </a:p>
          <a:p>
            <a:pPr marL="0" indent="0" algn="ctr" eaLnBrk="1" hangingPunct="1">
              <a:lnSpc>
                <a:spcPct val="120000"/>
              </a:lnSpc>
              <a:buNone/>
              <a:defRPr/>
            </a:pPr>
            <a:r>
              <a:rPr lang="es-ES" altLang="es-MX" b="1" i="1" dirty="0"/>
              <a:t>Queens </a:t>
            </a:r>
            <a:r>
              <a:rPr lang="es-ES" altLang="es-MX" b="1" i="1" dirty="0" err="1"/>
              <a:t>College</a:t>
            </a:r>
            <a:r>
              <a:rPr lang="es-ES" altLang="es-MX" b="1" dirty="0"/>
              <a:t>, </a:t>
            </a:r>
          </a:p>
          <a:p>
            <a:pPr marL="0" indent="0" algn="ctr" eaLnBrk="1" hangingPunct="1">
              <a:lnSpc>
                <a:spcPct val="120000"/>
              </a:lnSpc>
              <a:buNone/>
              <a:defRPr/>
            </a:pPr>
            <a:r>
              <a:rPr lang="es-ES" altLang="es-MX" sz="2800" b="1" dirty="0"/>
              <a:t>donde ejerció la enseñanza el resto de su vida.  </a:t>
            </a:r>
            <a:endParaRPr lang="en-US" altLang="es-MX" sz="2800" dirty="0"/>
          </a:p>
        </p:txBody>
      </p:sp>
      <p:sp>
        <p:nvSpPr>
          <p:cNvPr id="2" name="Rectangle 4"/>
          <p:cNvSpPr>
            <a:spLocks noChangeArrowheads="1"/>
          </p:cNvSpPr>
          <p:nvPr/>
        </p:nvSpPr>
        <p:spPr bwMode="auto">
          <a:xfrm>
            <a:off x="1908175" y="476250"/>
            <a:ext cx="2735263" cy="585788"/>
          </a:xfrm>
          <a:prstGeom prst="rect">
            <a:avLst/>
          </a:prstGeom>
          <a:solidFill>
            <a:srgbClr val="000066"/>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extLst>
      <p:ext uri="{BB962C8B-B14F-4D97-AF65-F5344CB8AC3E}">
        <p14:creationId xmlns:p14="http://schemas.microsoft.com/office/powerpoint/2010/main" val="4135341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3" descr="or2sw"/>
          <p:cNvPicPr>
            <a:picLocks noGrp="1" noChangeAspect="1" noChangeArrowheads="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71550" y="3284538"/>
            <a:ext cx="2808288" cy="2471737"/>
          </a:xfrm>
        </p:spPr>
      </p:pic>
      <p:sp>
        <p:nvSpPr>
          <p:cNvPr id="111619" name="Rectangle 4"/>
          <p:cNvSpPr>
            <a:spLocks noGrp="1" noChangeArrowheads="1"/>
          </p:cNvSpPr>
          <p:nvPr>
            <p:ph type="body" sz="half" idx="3"/>
          </p:nvPr>
        </p:nvSpPr>
        <p:spPr>
          <a:xfrm>
            <a:off x="2700338" y="692150"/>
            <a:ext cx="3886200" cy="762000"/>
          </a:xfrm>
        </p:spPr>
        <p:txBody>
          <a:bodyPr/>
          <a:lstStyle/>
          <a:p>
            <a:pPr algn="ctr" eaLnBrk="1" hangingPunct="1">
              <a:lnSpc>
                <a:spcPct val="80000"/>
              </a:lnSpc>
              <a:buFontTx/>
              <a:buNone/>
            </a:pPr>
            <a:r>
              <a:rPr lang="es-MX" altLang="es-MX" sz="4400" b="1">
                <a:cs typeface="Times New Roman" panose="02020603050405020304" pitchFamily="18" charset="0"/>
              </a:rPr>
              <a:t>OR</a:t>
            </a:r>
          </a:p>
        </p:txBody>
      </p:sp>
      <p:pic>
        <p:nvPicPr>
          <p:cNvPr id="111620" name="Picture 6" descr="or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1484313"/>
            <a:ext cx="33131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4589" name="Group 45"/>
          <p:cNvGraphicFramePr>
            <a:graphicFrameLocks noGrp="1"/>
          </p:cNvGraphicFramePr>
          <p:nvPr>
            <p:ph sz="quarter" idx="2"/>
          </p:nvPr>
        </p:nvGraphicFramePr>
        <p:xfrm>
          <a:off x="4716463" y="2924175"/>
          <a:ext cx="3776662" cy="3111499"/>
        </p:xfrm>
        <a:graphic>
          <a:graphicData uri="http://schemas.openxmlformats.org/drawingml/2006/table">
            <a:tbl>
              <a:tblPr/>
              <a:tblGrid>
                <a:gridCol w="508000">
                  <a:extLst>
                    <a:ext uri="{9D8B030D-6E8A-4147-A177-3AD203B41FA5}">
                      <a16:colId xmlns:a16="http://schemas.microsoft.com/office/drawing/2014/main" val="20000"/>
                    </a:ext>
                  </a:extLst>
                </a:gridCol>
                <a:gridCol w="1090612">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090612">
                  <a:extLst>
                    <a:ext uri="{9D8B030D-6E8A-4147-A177-3AD203B41FA5}">
                      <a16:colId xmlns:a16="http://schemas.microsoft.com/office/drawing/2014/main" val="20003"/>
                    </a:ext>
                  </a:extLst>
                </a:gridCol>
              </a:tblGrid>
              <a:tr h="688847">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Verdana" pitchFamily="34" charset="0"/>
                        </a:rPr>
                        <a:t>m</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A</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S</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2</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99"/>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6056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3</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dirty="0">
                          <a:ln>
                            <a:noFill/>
                          </a:ln>
                          <a:solidFill>
                            <a:srgbClr val="000066"/>
                          </a:solidFill>
                          <a:effectLst/>
                          <a:latin typeface="Verdana"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
        <p:nvSpPr>
          <p:cNvPr id="111654" name="Text Box 46"/>
          <p:cNvSpPr txBox="1">
            <a:spLocks noChangeArrowheads="1"/>
          </p:cNvSpPr>
          <p:nvPr/>
        </p:nvSpPr>
        <p:spPr bwMode="auto">
          <a:xfrm>
            <a:off x="4643438" y="1936750"/>
            <a:ext cx="187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1800">
                <a:solidFill>
                  <a:schemeClr val="tx1"/>
                </a:solidFill>
                <a:latin typeface="Arial" panose="020B0604020202020204" pitchFamily="34" charset="0"/>
              </a:rPr>
              <a:t>Tabla de Verdad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body" sz="half" idx="2"/>
          </p:nvPr>
        </p:nvSpPr>
        <p:spPr>
          <a:xfrm>
            <a:off x="395288" y="692150"/>
            <a:ext cx="3308350" cy="936625"/>
          </a:xfrm>
        </p:spPr>
        <p:txBody>
          <a:bodyPr/>
          <a:lstStyle/>
          <a:p>
            <a:pPr algn="ctr" eaLnBrk="1" hangingPunct="1">
              <a:lnSpc>
                <a:spcPct val="80000"/>
              </a:lnSpc>
              <a:buFontTx/>
              <a:buNone/>
            </a:pPr>
            <a:r>
              <a:rPr lang="es-MX" altLang="es-MX" sz="4400" b="1">
                <a:cs typeface="Times New Roman" panose="02020603050405020304" pitchFamily="18" charset="0"/>
              </a:rPr>
              <a:t>OR </a:t>
            </a:r>
          </a:p>
          <a:p>
            <a:pPr algn="ctr" eaLnBrk="1" hangingPunct="1">
              <a:lnSpc>
                <a:spcPct val="80000"/>
              </a:lnSpc>
              <a:buFontTx/>
              <a:buNone/>
            </a:pPr>
            <a:r>
              <a:rPr lang="es-MX" altLang="es-MX" sz="2000" b="1">
                <a:cs typeface="Times New Roman" panose="02020603050405020304" pitchFamily="18" charset="0"/>
              </a:rPr>
              <a:t>Diagrama de Tiempos</a:t>
            </a:r>
          </a:p>
        </p:txBody>
      </p:sp>
      <p:pic>
        <p:nvPicPr>
          <p:cNvPr id="113667" name="Picture 3" descr="dtor"/>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825" y="1989138"/>
            <a:ext cx="5114925" cy="3357562"/>
          </a:xfrm>
        </p:spPr>
      </p:pic>
      <p:pic>
        <p:nvPicPr>
          <p:cNvPr id="113668" name="Picture 4" descr="IMG_2561"/>
          <p:cNvPicPr>
            <a:picLocks noChangeAspect="1" noChangeArrowheads="1"/>
          </p:cNvPicPr>
          <p:nvPr/>
        </p:nvPicPr>
        <p:blipFill>
          <a:blip r:embed="rId4">
            <a:extLst>
              <a:ext uri="{28A0092B-C50C-407E-A947-70E740481C1C}">
                <a14:useLocalDpi xmlns:a14="http://schemas.microsoft.com/office/drawing/2010/main" val="0"/>
              </a:ext>
            </a:extLst>
          </a:blip>
          <a:srcRect l="72974" t="26599" b="7687"/>
          <a:stretch>
            <a:fillRect/>
          </a:stretch>
        </p:blipFill>
        <p:spPr bwMode="auto">
          <a:xfrm>
            <a:off x="6172200" y="692150"/>
            <a:ext cx="27733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E8B3A9E-F786-4DF0-9950-FAAFE4123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80574"/>
            <a:ext cx="7596336" cy="5574391"/>
          </a:xfrm>
          <a:prstGeom prst="rect">
            <a:avLst/>
          </a:prstGeom>
        </p:spPr>
      </p:pic>
      <p:graphicFrame>
        <p:nvGraphicFramePr>
          <p:cNvPr id="6" name="Group 45">
            <a:extLst>
              <a:ext uri="{FF2B5EF4-FFF2-40B4-BE49-F238E27FC236}">
                <a16:creationId xmlns:a16="http://schemas.microsoft.com/office/drawing/2014/main" id="{0C1045DF-BAF5-4C84-922E-A59F77E4E3C3}"/>
              </a:ext>
            </a:extLst>
          </p:cNvPr>
          <p:cNvGraphicFramePr>
            <a:graphicFrameLocks/>
          </p:cNvGraphicFramePr>
          <p:nvPr/>
        </p:nvGraphicFramePr>
        <p:xfrm>
          <a:off x="582947" y="4077072"/>
          <a:ext cx="1943292" cy="2167904"/>
        </p:xfrm>
        <a:graphic>
          <a:graphicData uri="http://schemas.openxmlformats.org/drawingml/2006/table">
            <a:tbl>
              <a:tblPr/>
              <a:tblGrid>
                <a:gridCol w="509908">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gridCol w="559624">
                  <a:extLst>
                    <a:ext uri="{9D8B030D-6E8A-4147-A177-3AD203B41FA5}">
                      <a16:colId xmlns:a16="http://schemas.microsoft.com/office/drawing/2014/main" val="20003"/>
                    </a:ext>
                  </a:extLst>
                </a:gridCol>
              </a:tblGrid>
              <a:tr h="43204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66"/>
                          </a:solidFill>
                          <a:effectLst/>
                          <a:latin typeface="Verdana" pitchFamily="34" charset="0"/>
                        </a:rPr>
                        <a:t>m</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A</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a:ln>
                            <a:noFill/>
                          </a:ln>
                          <a:solidFill>
                            <a:srgbClr val="000066"/>
                          </a:solidFill>
                          <a:effectLst/>
                          <a:latin typeface="Arial" panose="020B0604020202020204" pitchFamily="34" charset="0"/>
                          <a:cs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2000" b="1" i="0" u="none" strike="noStrike" cap="none" normalizeH="0" baseline="0">
                          <a:ln>
                            <a:noFill/>
                          </a:ln>
                          <a:solidFill>
                            <a:srgbClr val="000066"/>
                          </a:solidFill>
                          <a:effectLst/>
                          <a:latin typeface="Arial" panose="020B0604020202020204" pitchFamily="34" charset="0"/>
                          <a:cs typeface="Arial" panose="020B0604020202020204" pitchFamily="34" charset="0"/>
                        </a:rPr>
                        <a:t>S</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0</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99"/>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28575" cap="flat" cmpd="sng" algn="ctr">
                      <a:solidFill>
                        <a:srgbClr val="00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1</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99"/>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2</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99"/>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339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200" b="1" i="0" u="none" strike="noStrike" cap="none" normalizeH="0" baseline="0" dirty="0">
                          <a:ln>
                            <a:noFill/>
                          </a:ln>
                          <a:solidFill>
                            <a:srgbClr val="000066"/>
                          </a:solidFill>
                          <a:effectLst/>
                          <a:latin typeface="Verdana" pitchFamily="34" charset="0"/>
                        </a:rPr>
                        <a:t>3</a:t>
                      </a:r>
                    </a:p>
                  </a:txBody>
                  <a:tcPr marL="90000" marR="90000" marT="46800" marB="46800" anchor="ct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CCFFA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8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1</a:t>
                      </a:r>
                    </a:p>
                  </a:txBody>
                  <a:tcPr horzOverflow="overflow">
                    <a:lnL w="28575" cap="flat" cmpd="sng" algn="ctr">
                      <a:solidFill>
                        <a:srgbClr val="003300"/>
                      </a:solidFill>
                      <a:prstDash val="solid"/>
                      <a:round/>
                      <a:headEnd type="none" w="med" len="med"/>
                      <a:tailEnd type="none" w="med" len="med"/>
                    </a:lnL>
                    <a:lnR w="28575" cap="flat" cmpd="sng" algn="ctr">
                      <a:solidFill>
                        <a:srgbClr val="00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7652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3"/>
          <p:cNvSpPr>
            <a:spLocks noGrp="1" noChangeArrowheads="1"/>
          </p:cNvSpPr>
          <p:nvPr>
            <p:ph type="body" sz="half" idx="3"/>
          </p:nvPr>
        </p:nvSpPr>
        <p:spPr>
          <a:xfrm>
            <a:off x="0" y="476250"/>
            <a:ext cx="5400675" cy="609600"/>
          </a:xfrm>
        </p:spPr>
        <p:txBody>
          <a:bodyPr/>
          <a:lstStyle/>
          <a:p>
            <a:pPr algn="ctr" eaLnBrk="1" hangingPunct="1">
              <a:lnSpc>
                <a:spcPct val="80000"/>
              </a:lnSpc>
              <a:buFontTx/>
              <a:buNone/>
            </a:pPr>
            <a:r>
              <a:rPr lang="es-MX" altLang="es-MX" sz="4400" b="1">
                <a:cs typeface="Times New Roman" panose="02020603050405020304" pitchFamily="18" charset="0"/>
              </a:rPr>
              <a:t>OR </a:t>
            </a:r>
          </a:p>
          <a:p>
            <a:pPr algn="ctr" eaLnBrk="1" hangingPunct="1">
              <a:lnSpc>
                <a:spcPct val="80000"/>
              </a:lnSpc>
              <a:buFontTx/>
              <a:buNone/>
            </a:pPr>
            <a:r>
              <a:rPr lang="es-MX" altLang="es-MX" sz="2800" b="1">
                <a:cs typeface="Times New Roman" panose="02020603050405020304" pitchFamily="18" charset="0"/>
              </a:rPr>
              <a:t>de tres entradas</a:t>
            </a:r>
          </a:p>
        </p:txBody>
      </p:sp>
      <p:pic>
        <p:nvPicPr>
          <p:cNvPr id="115715" name="Picture 4" descr="sw3o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71550" y="2852738"/>
            <a:ext cx="2603500" cy="2849562"/>
          </a:xfrm>
        </p:spPr>
      </p:pic>
      <p:pic>
        <p:nvPicPr>
          <p:cNvPr id="115716" name="Picture 5" descr="so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16113"/>
            <a:ext cx="19478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767" name="Group 127"/>
          <p:cNvGraphicFramePr>
            <a:graphicFrameLocks noGrp="1"/>
          </p:cNvGraphicFramePr>
          <p:nvPr>
            <p:ph sz="quarter" idx="1"/>
          </p:nvPr>
        </p:nvGraphicFramePr>
        <p:xfrm>
          <a:off x="4716463" y="1628775"/>
          <a:ext cx="3776662" cy="4664079"/>
        </p:xfrm>
        <a:graphic>
          <a:graphicData uri="http://schemas.openxmlformats.org/drawingml/2006/table">
            <a:tbl>
              <a:tblPr/>
              <a:tblGrid>
                <a:gridCol w="757237">
                  <a:extLst>
                    <a:ext uri="{9D8B030D-6E8A-4147-A177-3AD203B41FA5}">
                      <a16:colId xmlns:a16="http://schemas.microsoft.com/office/drawing/2014/main" val="20000"/>
                    </a:ext>
                  </a:extLst>
                </a:gridCol>
                <a:gridCol w="754063">
                  <a:extLst>
                    <a:ext uri="{9D8B030D-6E8A-4147-A177-3AD203B41FA5}">
                      <a16:colId xmlns:a16="http://schemas.microsoft.com/office/drawing/2014/main" val="20001"/>
                    </a:ext>
                  </a:extLst>
                </a:gridCol>
                <a:gridCol w="754062">
                  <a:extLst>
                    <a:ext uri="{9D8B030D-6E8A-4147-A177-3AD203B41FA5}">
                      <a16:colId xmlns:a16="http://schemas.microsoft.com/office/drawing/2014/main" val="20002"/>
                    </a:ext>
                  </a:extLst>
                </a:gridCol>
                <a:gridCol w="754063">
                  <a:extLst>
                    <a:ext uri="{9D8B030D-6E8A-4147-A177-3AD203B41FA5}">
                      <a16:colId xmlns:a16="http://schemas.microsoft.com/office/drawing/2014/main" val="20003"/>
                    </a:ext>
                  </a:extLst>
                </a:gridCol>
                <a:gridCol w="757237">
                  <a:extLst>
                    <a:ext uri="{9D8B030D-6E8A-4147-A177-3AD203B41FA5}">
                      <a16:colId xmlns:a16="http://schemas.microsoft.com/office/drawing/2014/main" val="20004"/>
                    </a:ext>
                  </a:extLst>
                </a:gridCol>
              </a:tblGrid>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m</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dirty="0">
                          <a:ln>
                            <a:noFill/>
                          </a:ln>
                          <a:solidFill>
                            <a:srgbClr val="003300"/>
                          </a:solidFill>
                          <a:effectLst/>
                          <a:latin typeface="Arial" charset="0"/>
                          <a:cs typeface="Arial" charset="0"/>
                        </a:rPr>
                        <a:t>A</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B</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C</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S</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0</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1</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2</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3</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4</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5</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6</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8231">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1800" b="1" i="0" u="none" strike="noStrike" cap="none" normalizeH="0" baseline="0">
                          <a:ln>
                            <a:noFill/>
                          </a:ln>
                          <a:solidFill>
                            <a:srgbClr val="000099"/>
                          </a:solidFill>
                          <a:effectLst/>
                          <a:latin typeface="Arial" charset="0"/>
                          <a:cs typeface="Arial" charset="0"/>
                        </a:rPr>
                        <a:t>7</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0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C89D8F5-2C0D-44EC-A7A9-A614E5C43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93" y="404664"/>
            <a:ext cx="8425013" cy="5510854"/>
          </a:xfrm>
          <a:prstGeom prst="rect">
            <a:avLst/>
          </a:prstGeom>
        </p:spPr>
      </p:pic>
      <p:graphicFrame>
        <p:nvGraphicFramePr>
          <p:cNvPr id="10" name="Group 127">
            <a:extLst>
              <a:ext uri="{FF2B5EF4-FFF2-40B4-BE49-F238E27FC236}">
                <a16:creationId xmlns:a16="http://schemas.microsoft.com/office/drawing/2014/main" id="{8FE32453-D99C-43A0-B0ED-3FD51CC5D494}"/>
              </a:ext>
            </a:extLst>
          </p:cNvPr>
          <p:cNvGraphicFramePr>
            <a:graphicFrameLocks noGrp="1"/>
          </p:cNvGraphicFramePr>
          <p:nvPr>
            <p:ph sz="quarter" idx="1"/>
          </p:nvPr>
        </p:nvGraphicFramePr>
        <p:xfrm>
          <a:off x="611560" y="3645024"/>
          <a:ext cx="2294643" cy="2743308"/>
        </p:xfrm>
        <a:graphic>
          <a:graphicData uri="http://schemas.openxmlformats.org/drawingml/2006/table">
            <a:tbl>
              <a:tblPr/>
              <a:tblGrid>
                <a:gridCol w="344805">
                  <a:extLst>
                    <a:ext uri="{9D8B030D-6E8A-4147-A177-3AD203B41FA5}">
                      <a16:colId xmlns:a16="http://schemas.microsoft.com/office/drawing/2014/main" val="20000"/>
                    </a:ext>
                  </a:extLst>
                </a:gridCol>
                <a:gridCol w="411942">
                  <a:extLst>
                    <a:ext uri="{9D8B030D-6E8A-4147-A177-3AD203B41FA5}">
                      <a16:colId xmlns:a16="http://schemas.microsoft.com/office/drawing/2014/main" val="20001"/>
                    </a:ext>
                  </a:extLst>
                </a:gridCol>
                <a:gridCol w="411942">
                  <a:extLst>
                    <a:ext uri="{9D8B030D-6E8A-4147-A177-3AD203B41FA5}">
                      <a16:colId xmlns:a16="http://schemas.microsoft.com/office/drawing/2014/main" val="20002"/>
                    </a:ext>
                  </a:extLst>
                </a:gridCol>
                <a:gridCol w="411942">
                  <a:extLst>
                    <a:ext uri="{9D8B030D-6E8A-4147-A177-3AD203B41FA5}">
                      <a16:colId xmlns:a16="http://schemas.microsoft.com/office/drawing/2014/main" val="20003"/>
                    </a:ext>
                  </a:extLst>
                </a:gridCol>
                <a:gridCol w="714012">
                  <a:extLst>
                    <a:ext uri="{9D8B030D-6E8A-4147-A177-3AD203B41FA5}">
                      <a16:colId xmlns:a16="http://schemas.microsoft.com/office/drawing/2014/main" val="20004"/>
                    </a:ext>
                  </a:extLst>
                </a:gridCol>
              </a:tblGrid>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m</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A</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B</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C</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0066"/>
                          </a:solidFill>
                          <a:effectLst/>
                          <a:latin typeface="Arial" charset="0"/>
                          <a:cs typeface="Arial" charset="0"/>
                        </a:rPr>
                        <a:t>S</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0</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0066"/>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0000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1</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2</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3</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4</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a:ln>
                            <a:noFill/>
                          </a:ln>
                          <a:solidFill>
                            <a:srgbClr val="000099"/>
                          </a:solidFill>
                          <a:effectLst/>
                          <a:latin typeface="Arial" charset="0"/>
                          <a:cs typeface="Arial" charset="0"/>
                        </a:rPr>
                        <a:t>5</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6</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0</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6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100" b="1" i="0" u="none" strike="noStrike" cap="none" normalizeH="0" baseline="0" dirty="0">
                          <a:ln>
                            <a:noFill/>
                          </a:ln>
                          <a:solidFill>
                            <a:srgbClr val="000099"/>
                          </a:solidFill>
                          <a:effectLst/>
                          <a:latin typeface="Arial" charset="0"/>
                          <a:cs typeface="Arial" charset="0"/>
                        </a:rPr>
                        <a:t>7</a:t>
                      </a:r>
                    </a:p>
                  </a:txBody>
                  <a:tcPr marT="45726" marB="45726" horzOverflow="overflow">
                    <a:lnL w="28575"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3300"/>
                          </a:solidFill>
                          <a:effectLst/>
                          <a:latin typeface="Arial" charset="0"/>
                          <a:cs typeface="Arial" charset="0"/>
                        </a:rPr>
                        <a:t>1</a:t>
                      </a:r>
                    </a:p>
                  </a:txBody>
                  <a:tcPr marT="45726" marB="45726" horzOverflow="overflow">
                    <a:lnL w="12700" cap="flat" cmpd="sng" algn="ctr">
                      <a:solidFill>
                        <a:schemeClr val="tx1"/>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MX" sz="1400" b="1" i="0" u="none" strike="noStrike" cap="none" normalizeH="0" baseline="0" dirty="0">
                          <a:ln>
                            <a:noFill/>
                          </a:ln>
                          <a:solidFill>
                            <a:srgbClr val="000066"/>
                          </a:solidFill>
                          <a:effectLst/>
                          <a:latin typeface="Arial" charset="0"/>
                          <a:cs typeface="Arial" charset="0"/>
                        </a:rPr>
                        <a:t>1</a:t>
                      </a:r>
                    </a:p>
                  </a:txBody>
                  <a:tcPr marT="45726" marB="45726" horzOverflow="overflow">
                    <a:lnL w="38100" cap="flat" cmpd="sng" algn="ctr">
                      <a:solidFill>
                        <a:srgbClr val="000099"/>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CuadroTexto 10">
            <a:extLst>
              <a:ext uri="{FF2B5EF4-FFF2-40B4-BE49-F238E27FC236}">
                <a16:creationId xmlns:a16="http://schemas.microsoft.com/office/drawing/2014/main" id="{93276B9A-204A-4F35-8E09-875381344739}"/>
              </a:ext>
            </a:extLst>
          </p:cNvPr>
          <p:cNvSpPr txBox="1"/>
          <p:nvPr/>
        </p:nvSpPr>
        <p:spPr>
          <a:xfrm>
            <a:off x="1907704" y="1052736"/>
            <a:ext cx="407484" cy="461665"/>
          </a:xfrm>
          <a:prstGeom prst="rect">
            <a:avLst/>
          </a:prstGeom>
          <a:noFill/>
        </p:spPr>
        <p:txBody>
          <a:bodyPr wrap="none" rtlCol="0">
            <a:spAutoFit/>
          </a:bodyPr>
          <a:lstStyle/>
          <a:p>
            <a:r>
              <a:rPr lang="es-MX" sz="2400" b="1" dirty="0"/>
              <a:t>A</a:t>
            </a:r>
            <a:endParaRPr lang="es-MX" sz="2000" b="1" dirty="0"/>
          </a:p>
        </p:txBody>
      </p:sp>
      <p:sp>
        <p:nvSpPr>
          <p:cNvPr id="12" name="CuadroTexto 11">
            <a:extLst>
              <a:ext uri="{FF2B5EF4-FFF2-40B4-BE49-F238E27FC236}">
                <a16:creationId xmlns:a16="http://schemas.microsoft.com/office/drawing/2014/main" id="{D08C80BD-A5A4-4BA9-8E63-D36780E84E9A}"/>
              </a:ext>
            </a:extLst>
          </p:cNvPr>
          <p:cNvSpPr txBox="1"/>
          <p:nvPr/>
        </p:nvSpPr>
        <p:spPr>
          <a:xfrm>
            <a:off x="1907704" y="1844824"/>
            <a:ext cx="407484" cy="461665"/>
          </a:xfrm>
          <a:prstGeom prst="rect">
            <a:avLst/>
          </a:prstGeom>
          <a:noFill/>
        </p:spPr>
        <p:txBody>
          <a:bodyPr wrap="none" rtlCol="0">
            <a:spAutoFit/>
          </a:bodyPr>
          <a:lstStyle/>
          <a:p>
            <a:r>
              <a:rPr lang="es-MX" sz="2400" b="1" dirty="0"/>
              <a:t>B</a:t>
            </a:r>
            <a:endParaRPr lang="es-MX" sz="2000" b="1" dirty="0"/>
          </a:p>
        </p:txBody>
      </p:sp>
      <p:sp>
        <p:nvSpPr>
          <p:cNvPr id="13" name="CuadroTexto 12">
            <a:extLst>
              <a:ext uri="{FF2B5EF4-FFF2-40B4-BE49-F238E27FC236}">
                <a16:creationId xmlns:a16="http://schemas.microsoft.com/office/drawing/2014/main" id="{6C5AEFE5-C85E-41DD-9F8E-2A084D1F82DA}"/>
              </a:ext>
            </a:extLst>
          </p:cNvPr>
          <p:cNvSpPr txBox="1"/>
          <p:nvPr/>
        </p:nvSpPr>
        <p:spPr>
          <a:xfrm>
            <a:off x="1907704" y="2564904"/>
            <a:ext cx="407484" cy="461665"/>
          </a:xfrm>
          <a:prstGeom prst="rect">
            <a:avLst/>
          </a:prstGeom>
          <a:noFill/>
        </p:spPr>
        <p:txBody>
          <a:bodyPr wrap="none" rtlCol="0">
            <a:spAutoFit/>
          </a:bodyPr>
          <a:lstStyle/>
          <a:p>
            <a:r>
              <a:rPr lang="es-MX" sz="2400" b="1" dirty="0"/>
              <a:t>C</a:t>
            </a:r>
            <a:endParaRPr lang="es-MX" sz="2000" b="1" dirty="0"/>
          </a:p>
        </p:txBody>
      </p:sp>
    </p:spTree>
    <p:extLst>
      <p:ext uri="{BB962C8B-B14F-4D97-AF65-F5344CB8AC3E}">
        <p14:creationId xmlns:p14="http://schemas.microsoft.com/office/powerpoint/2010/main" val="3214234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0690" name="Picture 2" descr="2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71550" y="1452563"/>
            <a:ext cx="3443288" cy="387350"/>
          </a:xfrm>
        </p:spPr>
      </p:pic>
      <p:sp>
        <p:nvSpPr>
          <p:cNvPr id="117763" name="Rectangle 3"/>
          <p:cNvSpPr>
            <a:spLocks noGrp="1" noChangeArrowheads="1"/>
          </p:cNvSpPr>
          <p:nvPr>
            <p:ph type="body" sz="half" idx="3"/>
          </p:nvPr>
        </p:nvSpPr>
        <p:spPr>
          <a:xfrm>
            <a:off x="2627313" y="620713"/>
            <a:ext cx="3308350" cy="719137"/>
          </a:xfrm>
        </p:spPr>
        <p:txBody>
          <a:bodyPr/>
          <a:lstStyle/>
          <a:p>
            <a:pPr algn="ctr" eaLnBrk="1" hangingPunct="1">
              <a:lnSpc>
                <a:spcPct val="80000"/>
              </a:lnSpc>
              <a:buFontTx/>
              <a:buNone/>
            </a:pPr>
            <a:r>
              <a:rPr lang="es-MX" altLang="es-MX" sz="6000" b="1">
                <a:latin typeface="Arial" panose="020B0604020202020204" pitchFamily="34" charset="0"/>
                <a:cs typeface="Times New Roman" panose="02020603050405020304" pitchFamily="18" charset="0"/>
              </a:rPr>
              <a:t>OR</a:t>
            </a:r>
          </a:p>
        </p:txBody>
      </p:sp>
      <p:pic>
        <p:nvPicPr>
          <p:cNvPr id="370692" name="Picture 4" descr="2c"/>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973138" y="2100263"/>
            <a:ext cx="3441700" cy="384175"/>
          </a:xfrm>
        </p:spPr>
      </p:pic>
      <p:pic>
        <p:nvPicPr>
          <p:cNvPr id="370693" name="Picture 5" descr="2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035425"/>
            <a:ext cx="30241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4" name="Picture 6" descr="2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713038"/>
            <a:ext cx="30241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5" name="Picture 7" descr="2t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1452563"/>
            <a:ext cx="30241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6" name="Picture 8" descr="2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3200" y="3302000"/>
            <a:ext cx="30241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7" name="Picture 9" descr="2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5037138"/>
            <a:ext cx="30241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9" name="Group 11"/>
          <p:cNvGrpSpPr>
            <a:grpSpLocks/>
          </p:cNvGrpSpPr>
          <p:nvPr/>
        </p:nvGrpSpPr>
        <p:grpSpPr bwMode="auto">
          <a:xfrm>
            <a:off x="971550" y="5475288"/>
            <a:ext cx="3602038" cy="790575"/>
            <a:chOff x="521" y="3521"/>
            <a:chExt cx="2269" cy="499"/>
          </a:xfrm>
        </p:grpSpPr>
        <p:sp>
          <p:nvSpPr>
            <p:cNvPr id="117771" name="Rectangle 12"/>
            <p:cNvSpPr>
              <a:spLocks noChangeArrowheads="1"/>
            </p:cNvSpPr>
            <p:nvPr/>
          </p:nvSpPr>
          <p:spPr bwMode="auto">
            <a:xfrm>
              <a:off x="521" y="3521"/>
              <a:ext cx="1089" cy="499"/>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1800" b="1">
                  <a:solidFill>
                    <a:srgbClr val="FFFF66"/>
                  </a:solidFill>
                  <a:latin typeface="Arial" panose="020B0604020202020204" pitchFamily="34" charset="0"/>
                </a:rPr>
                <a:t>Símbolo</a:t>
              </a:r>
            </a:p>
            <a:p>
              <a:pPr algn="ctr" eaLnBrk="1" hangingPunct="1">
                <a:lnSpc>
                  <a:spcPct val="100000"/>
                </a:lnSpc>
                <a:spcBef>
                  <a:spcPct val="0"/>
                </a:spcBef>
                <a:buFontTx/>
                <a:buNone/>
              </a:pPr>
              <a:r>
                <a:rPr lang="es-MX" altLang="es-MX" sz="1800" b="1">
                  <a:solidFill>
                    <a:srgbClr val="FFFF66"/>
                  </a:solidFill>
                  <a:latin typeface="Arial" panose="020B0604020202020204" pitchFamily="34" charset="0"/>
                </a:rPr>
                <a:t>Abel-HDL </a:t>
              </a:r>
              <a:endParaRPr lang="es-ES" altLang="es-MX" sz="1800" b="1">
                <a:solidFill>
                  <a:srgbClr val="FFFF66"/>
                </a:solidFill>
                <a:latin typeface="Arial" panose="020B0604020202020204" pitchFamily="34" charset="0"/>
              </a:endParaRPr>
            </a:p>
          </p:txBody>
        </p:sp>
        <p:sp>
          <p:nvSpPr>
            <p:cNvPr id="117772" name="Rectangle 13"/>
            <p:cNvSpPr>
              <a:spLocks noChangeArrowheads="1"/>
            </p:cNvSpPr>
            <p:nvPr/>
          </p:nvSpPr>
          <p:spPr bwMode="auto">
            <a:xfrm>
              <a:off x="1701" y="3521"/>
              <a:ext cx="1089" cy="499"/>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FF66"/>
                  </a:solidFill>
                  <a:latin typeface="Arial" panose="020B0604020202020204" pitchFamily="34" charset="0"/>
                </a:rPr>
                <a:t># </a:t>
              </a:r>
              <a:endParaRPr lang="es-ES" altLang="es-MX" b="1">
                <a:solidFill>
                  <a:srgbClr val="FFFF66"/>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box(in)">
                                      <p:cBhvr>
                                        <p:cTn id="7" dur="500"/>
                                        <p:tgtEl>
                                          <p:spTgt spid="370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0692"/>
                                        </p:tgtEl>
                                        <p:attrNameLst>
                                          <p:attrName>style.visibility</p:attrName>
                                        </p:attrNameLst>
                                      </p:cBhvr>
                                      <p:to>
                                        <p:strVal val="visible"/>
                                      </p:to>
                                    </p:set>
                                    <p:animEffect transition="in" filter="box(in)">
                                      <p:cBhvr>
                                        <p:cTn id="12" dur="500"/>
                                        <p:tgtEl>
                                          <p:spTgt spid="3706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70694"/>
                                        </p:tgtEl>
                                        <p:attrNameLst>
                                          <p:attrName>style.visibility</p:attrName>
                                        </p:attrNameLst>
                                      </p:cBhvr>
                                      <p:to>
                                        <p:strVal val="visible"/>
                                      </p:to>
                                    </p:set>
                                    <p:animEffect transition="in" filter="box(in)">
                                      <p:cBhvr>
                                        <p:cTn id="17" dur="500"/>
                                        <p:tgtEl>
                                          <p:spTgt spid="370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70693"/>
                                        </p:tgtEl>
                                        <p:attrNameLst>
                                          <p:attrName>style.visibility</p:attrName>
                                        </p:attrNameLst>
                                      </p:cBhvr>
                                      <p:to>
                                        <p:strVal val="visible"/>
                                      </p:to>
                                    </p:set>
                                    <p:animEffect transition="in" filter="box(in)">
                                      <p:cBhvr>
                                        <p:cTn id="22" dur="500"/>
                                        <p:tgtEl>
                                          <p:spTgt spid="3706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370695"/>
                                        </p:tgtEl>
                                        <p:attrNameLst>
                                          <p:attrName>style.visibility</p:attrName>
                                        </p:attrNameLst>
                                      </p:cBhvr>
                                      <p:to>
                                        <p:strVal val="visible"/>
                                      </p:to>
                                    </p:set>
                                    <p:animEffect transition="in" filter="box(in)">
                                      <p:cBhvr>
                                        <p:cTn id="31" dur="500"/>
                                        <p:tgtEl>
                                          <p:spTgt spid="3706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370696"/>
                                        </p:tgtEl>
                                        <p:attrNameLst>
                                          <p:attrName>style.visibility</p:attrName>
                                        </p:attrNameLst>
                                      </p:cBhvr>
                                      <p:to>
                                        <p:strVal val="visible"/>
                                      </p:to>
                                    </p:set>
                                    <p:animEffect transition="in" filter="box(in)">
                                      <p:cBhvr>
                                        <p:cTn id="36" dur="500"/>
                                        <p:tgtEl>
                                          <p:spTgt spid="3706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370697"/>
                                        </p:tgtEl>
                                        <p:attrNameLst>
                                          <p:attrName>style.visibility</p:attrName>
                                        </p:attrNameLst>
                                      </p:cBhvr>
                                      <p:to>
                                        <p:strVal val="visible"/>
                                      </p:to>
                                    </p:set>
                                    <p:animEffect transition="in" filter="box(in)">
                                      <p:cBhvr>
                                        <p:cTn id="41" dur="500"/>
                                        <p:tgtEl>
                                          <p:spTgt spid="370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6"/>
          <p:cNvSpPr>
            <a:spLocks noChangeArrowheads="1"/>
          </p:cNvSpPr>
          <p:nvPr/>
        </p:nvSpPr>
        <p:spPr bwMode="auto">
          <a:xfrm>
            <a:off x="2268538" y="2565400"/>
            <a:ext cx="5111750" cy="2232025"/>
          </a:xfrm>
          <a:prstGeom prst="rect">
            <a:avLst/>
          </a:prstGeom>
          <a:solidFill>
            <a:schemeClr val="bg1"/>
          </a:solidFill>
          <a:ln w="9525">
            <a:solidFill>
              <a:schemeClr val="tx1"/>
            </a:solidFill>
            <a:miter lim="800000"/>
            <a:headEnd/>
            <a:tailEnd/>
          </a:ln>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119811" name="Rectangle 3"/>
          <p:cNvSpPr>
            <a:spLocks noGrp="1" noChangeArrowheads="1"/>
          </p:cNvSpPr>
          <p:nvPr>
            <p:ph type="body" sz="half" idx="2"/>
          </p:nvPr>
        </p:nvSpPr>
        <p:spPr>
          <a:xfrm>
            <a:off x="3059113" y="836613"/>
            <a:ext cx="3308350" cy="3889375"/>
          </a:xfrm>
        </p:spPr>
        <p:txBody>
          <a:bodyPr/>
          <a:lstStyle/>
          <a:p>
            <a:pPr algn="ctr" eaLnBrk="1" hangingPunct="1">
              <a:lnSpc>
                <a:spcPct val="80000"/>
              </a:lnSpc>
              <a:buFontTx/>
              <a:buNone/>
            </a:pPr>
            <a:r>
              <a:rPr lang="es-MX" altLang="es-MX" sz="4400" b="1">
                <a:cs typeface="Times New Roman" panose="02020603050405020304" pitchFamily="18" charset="0"/>
              </a:rPr>
              <a:t>OR </a:t>
            </a:r>
            <a:r>
              <a:rPr lang="es-MX" altLang="es-MX" b="1">
                <a:cs typeface="Times New Roman" panose="02020603050405020304" pitchFamily="18" charset="0"/>
              </a:rPr>
              <a:t>SN7432</a:t>
            </a:r>
          </a:p>
        </p:txBody>
      </p:sp>
      <p:pic>
        <p:nvPicPr>
          <p:cNvPr id="119812" name="Picture 4" descr="sn7432"/>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232025" y="2024063"/>
            <a:ext cx="5165725" cy="3371850"/>
          </a:xfrm>
        </p:spPr>
      </p:pic>
      <p:pic>
        <p:nvPicPr>
          <p:cNvPr id="119813" name="Picture 5" descr="14PIN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620713"/>
            <a:ext cx="216852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3"/>
          <p:cNvSpPr>
            <a:spLocks noGrp="1" noChangeArrowheads="1"/>
          </p:cNvSpPr>
          <p:nvPr>
            <p:ph type="body" sz="half" idx="2"/>
          </p:nvPr>
        </p:nvSpPr>
        <p:spPr>
          <a:xfrm>
            <a:off x="2843213" y="908050"/>
            <a:ext cx="3308350" cy="3889375"/>
          </a:xfrm>
        </p:spPr>
        <p:txBody>
          <a:bodyPr/>
          <a:lstStyle/>
          <a:p>
            <a:pPr algn="ctr" eaLnBrk="1" hangingPunct="1">
              <a:lnSpc>
                <a:spcPct val="80000"/>
              </a:lnSpc>
              <a:buFontTx/>
              <a:buNone/>
            </a:pPr>
            <a:r>
              <a:rPr lang="es-MX" altLang="es-MX" sz="4400" b="1">
                <a:cs typeface="Times New Roman" panose="02020603050405020304" pitchFamily="18" charset="0"/>
              </a:rPr>
              <a:t>Or </a:t>
            </a:r>
            <a:r>
              <a:rPr lang="es-MX" altLang="es-MX" b="1">
                <a:cs typeface="Times New Roman" panose="02020603050405020304" pitchFamily="18" charset="0"/>
              </a:rPr>
              <a:t>SN7432</a:t>
            </a:r>
          </a:p>
        </p:txBody>
      </p:sp>
      <p:pic>
        <p:nvPicPr>
          <p:cNvPr id="121859" name="Picture 4" descr="sn7432p2"/>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042988" y="2205038"/>
            <a:ext cx="5040312" cy="4052887"/>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CEFEF-69EC-4CE1-9FF0-0F204F8FC334}"/>
              </a:ext>
            </a:extLst>
          </p:cNvPr>
          <p:cNvSpPr>
            <a:spLocks noGrp="1"/>
          </p:cNvSpPr>
          <p:nvPr>
            <p:ph type="title"/>
          </p:nvPr>
        </p:nvSpPr>
        <p:spPr/>
        <p:txBody>
          <a:bodyPr/>
          <a:lstStyle/>
          <a:p>
            <a:endParaRPr lang="es-MX"/>
          </a:p>
        </p:txBody>
      </p:sp>
      <p:pic>
        <p:nvPicPr>
          <p:cNvPr id="6" name="Imagen 5" descr="Diagrama, Esquemático&#10;&#10;Descripción generada automáticamente">
            <a:extLst>
              <a:ext uri="{FF2B5EF4-FFF2-40B4-BE49-F238E27FC236}">
                <a16:creationId xmlns:a16="http://schemas.microsoft.com/office/drawing/2014/main" id="{D3C6964D-00EA-4BB0-ABF0-949766FF0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85003"/>
            <a:ext cx="7835604" cy="4795181"/>
          </a:xfrm>
          <a:prstGeom prst="rect">
            <a:avLst/>
          </a:prstGeom>
        </p:spPr>
      </p:pic>
    </p:spTree>
    <p:extLst>
      <p:ext uri="{BB962C8B-B14F-4D97-AF65-F5344CB8AC3E}">
        <p14:creationId xmlns:p14="http://schemas.microsoft.com/office/powerpoint/2010/main" val="3132838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3"/>
          <p:cNvSpPr>
            <a:spLocks noGrp="1" noChangeArrowheads="1"/>
          </p:cNvSpPr>
          <p:nvPr>
            <p:ph type="body" sz="half" idx="2"/>
          </p:nvPr>
        </p:nvSpPr>
        <p:spPr>
          <a:xfrm>
            <a:off x="2627313" y="476250"/>
            <a:ext cx="3308350" cy="792163"/>
          </a:xfrm>
        </p:spPr>
        <p:txBody>
          <a:bodyPr/>
          <a:lstStyle/>
          <a:p>
            <a:pPr algn="ctr" eaLnBrk="1" hangingPunct="1">
              <a:lnSpc>
                <a:spcPct val="80000"/>
              </a:lnSpc>
              <a:buFontTx/>
              <a:buNone/>
            </a:pPr>
            <a:r>
              <a:rPr lang="es-MX" altLang="es-MX" sz="4400" b="1">
                <a:cs typeface="Times New Roman" panose="02020603050405020304" pitchFamily="18" charset="0"/>
              </a:rPr>
              <a:t>Or </a:t>
            </a:r>
            <a:r>
              <a:rPr lang="es-MX" altLang="es-MX" b="1">
                <a:cs typeface="Times New Roman" panose="02020603050405020304" pitchFamily="18" charset="0"/>
              </a:rPr>
              <a:t>SN7432</a:t>
            </a:r>
          </a:p>
        </p:txBody>
      </p:sp>
      <p:pic>
        <p:nvPicPr>
          <p:cNvPr id="123907" name="Picture 6" descr="fuen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84963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boo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3933825"/>
            <a:ext cx="19351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sz="half" idx="4294967295"/>
          </p:nvPr>
        </p:nvSpPr>
        <p:spPr>
          <a:xfrm>
            <a:off x="431800" y="1268413"/>
            <a:ext cx="8280400" cy="2665412"/>
          </a:xfrm>
          <a:solidFill>
            <a:schemeClr val="bg1"/>
          </a:solidFill>
        </p:spPr>
        <p:txBody>
          <a:bodyPr/>
          <a:lstStyle/>
          <a:p>
            <a:pPr eaLnBrk="1" hangingPunct="1"/>
            <a:r>
              <a:rPr lang="es-ES" altLang="es-MX" sz="2000" b="1" dirty="0"/>
              <a:t> En 1854 publicó sus estudios sobre las teorías matemáticas de lógica y probabilidad. Boole redujo la lógica a una álgebra sencilla, </a:t>
            </a:r>
          </a:p>
          <a:p>
            <a:pPr eaLnBrk="1" hangingPunct="1"/>
            <a:r>
              <a:rPr lang="es-ES" altLang="es-MX" sz="2000" b="1" dirty="0"/>
              <a:t>Naciendo así lo que se conoce como álgebra booleana, la cual influyó en el desarrollo de la informática.    </a:t>
            </a:r>
            <a:endParaRPr lang="en-US" altLang="es-MX" sz="2000" dirty="0"/>
          </a:p>
        </p:txBody>
      </p:sp>
      <p:sp>
        <p:nvSpPr>
          <p:cNvPr id="15364" name="Rectangle 4"/>
          <p:cNvSpPr>
            <a:spLocks noChangeArrowheads="1"/>
          </p:cNvSpPr>
          <p:nvPr/>
        </p:nvSpPr>
        <p:spPr bwMode="auto">
          <a:xfrm>
            <a:off x="1908175" y="476250"/>
            <a:ext cx="4816475" cy="585788"/>
          </a:xfrm>
          <a:prstGeom prst="rect">
            <a:avLst/>
          </a:prstGeom>
          <a:solidFill>
            <a:srgbClr val="000066"/>
          </a:soli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electrónica, circuito, computadora&#10;&#10;Descripción generada automáticamente">
            <a:extLst>
              <a:ext uri="{FF2B5EF4-FFF2-40B4-BE49-F238E27FC236}">
                <a16:creationId xmlns:a16="http://schemas.microsoft.com/office/drawing/2014/main" id="{663609C8-F986-9922-C85C-361B37FE217F}"/>
              </a:ext>
            </a:extLst>
          </p:cNvPr>
          <p:cNvPicPr>
            <a:picLocks noChangeAspect="1"/>
          </p:cNvPicPr>
          <p:nvPr/>
        </p:nvPicPr>
        <p:blipFill>
          <a:blip r:embed="rId2">
            <a:extLst>
              <a:ext uri="{28A0092B-C50C-407E-A947-70E740481C1C}">
                <a14:useLocalDpi xmlns:a14="http://schemas.microsoft.com/office/drawing/2010/main" val="0"/>
              </a:ext>
            </a:extLst>
          </a:blip>
          <a:srcRect l="23225" r="24013"/>
          <a:stretch/>
        </p:blipFill>
        <p:spPr>
          <a:xfrm>
            <a:off x="2339752" y="980728"/>
            <a:ext cx="4824536" cy="5143500"/>
          </a:xfrm>
          <a:prstGeom prst="rect">
            <a:avLst/>
          </a:prstGeom>
        </p:spPr>
      </p:pic>
    </p:spTree>
    <p:extLst>
      <p:ext uri="{BB962C8B-B14F-4D97-AF65-F5344CB8AC3E}">
        <p14:creationId xmlns:p14="http://schemas.microsoft.com/office/powerpoint/2010/main" val="13283375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4" name="Picture 3" descr="not"/>
          <p:cNvPicPr>
            <a:picLocks noGrp="1" noChangeAspect="1" noChangeArrowheads="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92275" y="2636838"/>
            <a:ext cx="5353050" cy="2093912"/>
          </a:xfrm>
        </p:spPr>
      </p:pic>
      <p:sp>
        <p:nvSpPr>
          <p:cNvPr id="125955" name="Rectangle 4"/>
          <p:cNvSpPr>
            <a:spLocks noGrp="1" noChangeArrowheads="1"/>
          </p:cNvSpPr>
          <p:nvPr>
            <p:ph type="body" sz="half" idx="3"/>
          </p:nvPr>
        </p:nvSpPr>
        <p:spPr>
          <a:xfrm>
            <a:off x="1835150" y="476250"/>
            <a:ext cx="5689600" cy="685800"/>
          </a:xfrm>
          <a:solidFill>
            <a:schemeClr val="bg1"/>
          </a:solidFill>
        </p:spPr>
        <p:txBody>
          <a:bodyPr/>
          <a:lstStyle/>
          <a:p>
            <a:pPr algn="ctr" eaLnBrk="1" hangingPunct="1">
              <a:lnSpc>
                <a:spcPct val="80000"/>
              </a:lnSpc>
              <a:buFontTx/>
              <a:buNone/>
            </a:pPr>
            <a:r>
              <a:rPr lang="es-MX" altLang="es-MX" sz="5400" b="1">
                <a:cs typeface="Times New Roman" panose="02020603050405020304" pitchFamily="18" charset="0"/>
              </a:rPr>
              <a:t>NOT</a:t>
            </a:r>
            <a:r>
              <a:rPr lang="es-MX" altLang="es-MX" sz="4400" b="1">
                <a:cs typeface="Times New Roman" panose="02020603050405020304" pitchFamily="18" charset="0"/>
              </a:rPr>
              <a:t>     Negar</a:t>
            </a:r>
          </a:p>
        </p:txBody>
      </p:sp>
      <p:sp>
        <p:nvSpPr>
          <p:cNvPr id="125956" name="Text Box 5"/>
          <p:cNvSpPr txBox="1">
            <a:spLocks noChangeArrowheads="1"/>
          </p:cNvSpPr>
          <p:nvPr/>
        </p:nvSpPr>
        <p:spPr bwMode="auto">
          <a:xfrm>
            <a:off x="539750" y="1341438"/>
            <a:ext cx="8208963" cy="1231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110000"/>
              </a:lnSpc>
              <a:spcBef>
                <a:spcPct val="30000"/>
              </a:spcBef>
              <a:spcAft>
                <a:spcPct val="30000"/>
              </a:spcAft>
              <a:buFontTx/>
              <a:buNone/>
            </a:pPr>
            <a:r>
              <a:rPr lang="es-MX" altLang="es-MX" sz="2000" b="1">
                <a:latin typeface="Arial" panose="020B0604020202020204" pitchFamily="34" charset="0"/>
              </a:rPr>
              <a:t>La operación Not esta definida para una sola variable y es muy simple ya que solo tiene dos posibilidades si la entrada es cero la salida es igual a uno y viceversa</a:t>
            </a:r>
            <a:r>
              <a:rPr lang="es-MX" altLang="es-MX" sz="2800" b="1">
                <a:latin typeface="Arial" panose="020B0604020202020204" pitchFamily="34" charset="0"/>
              </a:rPr>
              <a:t>.</a:t>
            </a:r>
            <a:r>
              <a:rPr lang="es-ES" altLang="es-MX" sz="2800" b="1">
                <a:latin typeface="Arial" panose="020B0604020202020204" pitchFamily="34" charset="0"/>
              </a:rPr>
              <a:t> </a:t>
            </a:r>
          </a:p>
        </p:txBody>
      </p:sp>
      <p:sp>
        <p:nvSpPr>
          <p:cNvPr id="125957" name="Text Box 6"/>
          <p:cNvSpPr txBox="1">
            <a:spLocks noChangeArrowheads="1"/>
          </p:cNvSpPr>
          <p:nvPr/>
        </p:nvSpPr>
        <p:spPr bwMode="auto">
          <a:xfrm>
            <a:off x="2916238" y="4797425"/>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l" eaLnBrk="1" hangingPunct="1">
              <a:lnSpc>
                <a:spcPct val="100000"/>
              </a:lnSpc>
              <a:spcBef>
                <a:spcPct val="50000"/>
              </a:spcBef>
              <a:buFontTx/>
              <a:buNone/>
            </a:pPr>
            <a:r>
              <a:rPr lang="es-ES" altLang="es-MX" sz="1800" b="1">
                <a:solidFill>
                  <a:schemeClr val="tx1"/>
                </a:solidFill>
                <a:latin typeface="Arial" panose="020B0604020202020204" pitchFamily="34" charset="0"/>
              </a:rPr>
              <a:t>Símbolo</a:t>
            </a:r>
          </a:p>
        </p:txBody>
      </p:sp>
      <p:sp>
        <p:nvSpPr>
          <p:cNvPr id="125958" name="Text Box 7"/>
          <p:cNvSpPr txBox="1">
            <a:spLocks noChangeArrowheads="1"/>
          </p:cNvSpPr>
          <p:nvPr/>
        </p:nvSpPr>
        <p:spPr bwMode="auto">
          <a:xfrm>
            <a:off x="3924300" y="5013325"/>
            <a:ext cx="42767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ES" altLang="es-MX" sz="4400" b="1">
                <a:solidFill>
                  <a:srgbClr val="CC0000"/>
                </a:solidFill>
                <a:latin typeface="Arial" panose="020B0604020202020204" pitchFamily="34" charset="0"/>
              </a:rPr>
              <a:t>A’</a:t>
            </a:r>
            <a:r>
              <a:rPr lang="es-ES" altLang="es-MX" sz="4400" b="1">
                <a:solidFill>
                  <a:srgbClr val="003300"/>
                </a:solidFill>
                <a:latin typeface="Arial" panose="020B0604020202020204" pitchFamily="34" charset="0"/>
              </a:rPr>
              <a:t>     </a:t>
            </a:r>
          </a:p>
          <a:p>
            <a:pPr algn="ctr" eaLnBrk="1" hangingPunct="1">
              <a:lnSpc>
                <a:spcPct val="100000"/>
              </a:lnSpc>
              <a:spcBef>
                <a:spcPct val="0"/>
              </a:spcBef>
              <a:buFontTx/>
              <a:buNone/>
            </a:pPr>
            <a:r>
              <a:rPr lang="es-ES" altLang="es-MX" sz="2000" b="1">
                <a:latin typeface="Arial" panose="020B0604020202020204" pitchFamily="34" charset="0"/>
              </a:rPr>
              <a:t>En el lenguaje ABEL-HDL</a:t>
            </a:r>
            <a:r>
              <a:rPr lang="es-ES" altLang="es-MX" sz="4400" b="1">
                <a:latin typeface="Arial" panose="020B0604020202020204" pitchFamily="34" charset="0"/>
              </a:rPr>
              <a:t> !A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2" name="Picture 3" descr="not"/>
          <p:cNvPicPr>
            <a:picLocks noGrp="1" noChangeAspect="1" noChangeArrowheads="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987675" y="1844675"/>
            <a:ext cx="3059113" cy="1514475"/>
          </a:xfrm>
        </p:spPr>
      </p:pic>
      <p:sp>
        <p:nvSpPr>
          <p:cNvPr id="128003" name="Rectangle 4"/>
          <p:cNvSpPr>
            <a:spLocks noGrp="1" noChangeArrowheads="1"/>
          </p:cNvSpPr>
          <p:nvPr>
            <p:ph type="body" sz="half" idx="3"/>
          </p:nvPr>
        </p:nvSpPr>
        <p:spPr>
          <a:xfrm>
            <a:off x="2339975" y="692150"/>
            <a:ext cx="3886200" cy="685800"/>
          </a:xfrm>
        </p:spPr>
        <p:txBody>
          <a:bodyPr/>
          <a:lstStyle/>
          <a:p>
            <a:pPr algn="ctr" eaLnBrk="1" hangingPunct="1">
              <a:lnSpc>
                <a:spcPct val="80000"/>
              </a:lnSpc>
              <a:buFontTx/>
              <a:buNone/>
            </a:pPr>
            <a:r>
              <a:rPr lang="es-MX" altLang="es-MX" sz="4400" b="1">
                <a:cs typeface="Times New Roman" panose="02020603050405020304" pitchFamily="18" charset="0"/>
              </a:rPr>
              <a:t>Not</a:t>
            </a:r>
          </a:p>
        </p:txBody>
      </p:sp>
      <p:pic>
        <p:nvPicPr>
          <p:cNvPr id="128004" name="Picture 5"/>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l="33334" r="33333"/>
          <a:stretch>
            <a:fillRect/>
          </a:stretch>
        </p:blipFill>
        <p:spPr>
          <a:xfrm>
            <a:off x="3779838" y="3789363"/>
            <a:ext cx="3581400" cy="2713037"/>
          </a:xfrm>
        </p:spPr>
      </p:pic>
      <p:pic>
        <p:nvPicPr>
          <p:cNvPr id="128005" name="Picture 6" descr="ceno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3573463"/>
            <a:ext cx="27368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5" name="Rectangle 7"/>
          <p:cNvSpPr>
            <a:spLocks noChangeArrowheads="1"/>
          </p:cNvSpPr>
          <p:nvPr/>
        </p:nvSpPr>
        <p:spPr bwMode="auto">
          <a:xfrm>
            <a:off x="6084888" y="4581525"/>
            <a:ext cx="647700" cy="503238"/>
          </a:xfrm>
          <a:prstGeom prst="rect">
            <a:avLst/>
          </a:prstGeom>
          <a:solidFill>
            <a:schemeClr val="accent1"/>
          </a:solidFill>
          <a:ln w="9525">
            <a:solidFill>
              <a:schemeClr val="tx1"/>
            </a:solidFill>
            <a:miter lim="800000"/>
            <a:headEnd/>
            <a:tailEnd/>
          </a:ln>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380936" name="Rectangle 8"/>
          <p:cNvSpPr>
            <a:spLocks noChangeArrowheads="1"/>
          </p:cNvSpPr>
          <p:nvPr/>
        </p:nvSpPr>
        <p:spPr bwMode="auto">
          <a:xfrm>
            <a:off x="6084888" y="5229225"/>
            <a:ext cx="647700" cy="503238"/>
          </a:xfrm>
          <a:prstGeom prst="rect">
            <a:avLst/>
          </a:prstGeom>
          <a:solidFill>
            <a:schemeClr val="accent1"/>
          </a:solidFill>
          <a:ln w="9525">
            <a:solidFill>
              <a:schemeClr val="tx1"/>
            </a:solidFill>
            <a:miter lim="800000"/>
            <a:headEnd/>
            <a:tailEnd/>
          </a:ln>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80935"/>
                                        </p:tgtEl>
                                      </p:cBhvr>
                                    </p:animEffect>
                                    <p:set>
                                      <p:cBhvr>
                                        <p:cTn id="7" dur="1" fill="hold">
                                          <p:stCondLst>
                                            <p:cond delay="499"/>
                                          </p:stCondLst>
                                        </p:cTn>
                                        <p:tgtEl>
                                          <p:spTgt spid="38093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380936"/>
                                        </p:tgtEl>
                                      </p:cBhvr>
                                    </p:animEffect>
                                    <p:set>
                                      <p:cBhvr>
                                        <p:cTn id="12" dur="1" fill="hold">
                                          <p:stCondLst>
                                            <p:cond delay="499"/>
                                          </p:stCondLst>
                                        </p:cTn>
                                        <p:tgtEl>
                                          <p:spTgt spid="3809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5" grpId="0" animBg="1"/>
      <p:bldP spid="380936"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0" name="Picture 3" descr="not"/>
          <p:cNvPicPr>
            <a:picLocks noGrp="1" noChangeAspect="1" noChangeArrowheads="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059113" y="981075"/>
            <a:ext cx="3059112" cy="1362075"/>
          </a:xfrm>
        </p:spPr>
      </p:pic>
      <p:pic>
        <p:nvPicPr>
          <p:cNvPr id="130051" name="Picture 4"/>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l="33334" r="33333"/>
          <a:stretch>
            <a:fillRect/>
          </a:stretch>
        </p:blipFill>
        <p:spPr>
          <a:xfrm>
            <a:off x="4935538" y="3060700"/>
            <a:ext cx="3525837" cy="2347913"/>
          </a:xfrm>
        </p:spPr>
      </p:pic>
      <p:pic>
        <p:nvPicPr>
          <p:cNvPr id="130052" name="Picture 5" descr="dtno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3314700"/>
            <a:ext cx="33115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s-MX" sz="3600"/>
              <a:t>Not</a:t>
            </a:r>
            <a:r>
              <a:rPr lang="en-US" altLang="es-MX"/>
              <a:t> </a:t>
            </a:r>
            <a:r>
              <a:rPr lang="en-US" altLang="es-MX" sz="2800"/>
              <a:t>SN7404</a:t>
            </a:r>
            <a:endParaRPr lang="es-ES" altLang="es-MX" sz="2800"/>
          </a:p>
        </p:txBody>
      </p:sp>
      <p:pic>
        <p:nvPicPr>
          <p:cNvPr id="132099" name="Picture 3" descr="sn7404"/>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141538" y="1855788"/>
            <a:ext cx="4933950" cy="3578225"/>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1180E-25A4-48C5-A617-BA7B1F5A2106}"/>
              </a:ext>
            </a:extLst>
          </p:cNvPr>
          <p:cNvSpPr>
            <a:spLocks noGrp="1"/>
          </p:cNvSpPr>
          <p:nvPr>
            <p:ph type="title"/>
          </p:nvPr>
        </p:nvSpPr>
        <p:spPr/>
        <p:txBody>
          <a:bodyPr/>
          <a:lstStyle/>
          <a:p>
            <a:endParaRPr lang="es-MX"/>
          </a:p>
        </p:txBody>
      </p:sp>
      <p:pic>
        <p:nvPicPr>
          <p:cNvPr id="5" name="Marcador de contenido 4" descr="Diagrama&#10;&#10;Descripción generada automáticamente">
            <a:extLst>
              <a:ext uri="{FF2B5EF4-FFF2-40B4-BE49-F238E27FC236}">
                <a16:creationId xmlns:a16="http://schemas.microsoft.com/office/drawing/2014/main" id="{9D6F6315-248F-4457-A0AB-F3610FB076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06655"/>
            <a:ext cx="6624736" cy="4844338"/>
          </a:xfrm>
        </p:spPr>
      </p:pic>
    </p:spTree>
    <p:extLst>
      <p:ext uri="{BB962C8B-B14F-4D97-AF65-F5344CB8AC3E}">
        <p14:creationId xmlns:p14="http://schemas.microsoft.com/office/powerpoint/2010/main" val="3487613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69694-A909-940C-F855-BCDEAB39B8C1}"/>
              </a:ext>
            </a:extLst>
          </p:cNvPr>
          <p:cNvSpPr>
            <a:spLocks noGrp="1"/>
          </p:cNvSpPr>
          <p:nvPr>
            <p:ph type="title"/>
          </p:nvPr>
        </p:nvSpPr>
        <p:spPr/>
        <p:txBody>
          <a:bodyPr/>
          <a:lstStyle/>
          <a:p>
            <a:endParaRPr lang="es-MX"/>
          </a:p>
        </p:txBody>
      </p:sp>
      <p:pic>
        <p:nvPicPr>
          <p:cNvPr id="5" name="Marcador de contenido 4" descr="Imagen que contiene electrónica, circuito, computadora&#10;&#10;Descripción generada automáticamente">
            <a:extLst>
              <a:ext uri="{FF2B5EF4-FFF2-40B4-BE49-F238E27FC236}">
                <a16:creationId xmlns:a16="http://schemas.microsoft.com/office/drawing/2014/main" id="{74A94C63-FA8F-AA8E-D5C7-88B0EC9970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40" r="16011"/>
          <a:stretch/>
        </p:blipFill>
        <p:spPr>
          <a:xfrm>
            <a:off x="1763688" y="1772816"/>
            <a:ext cx="5616624" cy="4629150"/>
          </a:xfrm>
        </p:spPr>
      </p:pic>
    </p:spTree>
    <p:extLst>
      <p:ext uri="{BB962C8B-B14F-4D97-AF65-F5344CB8AC3E}">
        <p14:creationId xmlns:p14="http://schemas.microsoft.com/office/powerpoint/2010/main" val="2053291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8686" name="Group 110"/>
          <p:cNvGraphicFramePr>
            <a:graphicFrameLocks noGrp="1"/>
          </p:cNvGraphicFramePr>
          <p:nvPr>
            <p:ph/>
          </p:nvPr>
        </p:nvGraphicFramePr>
        <p:xfrm>
          <a:off x="827088" y="549275"/>
          <a:ext cx="6840537" cy="5759450"/>
        </p:xfrm>
        <a:graphic>
          <a:graphicData uri="http://schemas.openxmlformats.org/drawingml/2006/table">
            <a:tbl>
              <a:tblPr/>
              <a:tblGrid>
                <a:gridCol w="11525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4535487">
                  <a:extLst>
                    <a:ext uri="{9D8B030D-6E8A-4147-A177-3AD203B41FA5}">
                      <a16:colId xmlns:a16="http://schemas.microsoft.com/office/drawing/2014/main" val="20002"/>
                    </a:ext>
                  </a:extLst>
                </a:gridCol>
              </a:tblGrid>
              <a:tr h="1917700">
                <a:tc>
                  <a:txBody>
                    <a:bodyPr/>
                    <a:lstStyle/>
                    <a:p>
                      <a:pPr marL="0" marR="0" lvl="0" indent="0" algn="l"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AND</a:t>
                      </a:r>
                    </a:p>
                  </a:txBody>
                  <a:tcPr marL="90000" marR="90000" marT="46800" marB="46800" anchor="ctr" horzOverflow="overflow">
                    <a:lnL w="38100"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7408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sz="2800" b="0" i="0" u="none" strike="noStrike" cap="none" normalizeH="0" baseline="0">
                        <a:ln>
                          <a:noFill/>
                        </a:ln>
                        <a:solidFill>
                          <a:srgbClr val="000066"/>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38100" cap="flat" cmpd="sng" algn="ctr">
                      <a:solidFill>
                        <a:srgbClr val="003300"/>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20875">
                <a:tc>
                  <a:txBody>
                    <a:bodyPr/>
                    <a:lstStyle/>
                    <a:p>
                      <a:pPr marL="0" marR="0" lvl="0" indent="0" algn="l"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OR</a:t>
                      </a:r>
                    </a:p>
                  </a:txBody>
                  <a:tcPr marL="90000" marR="90000" marT="46800" marB="46800" anchor="ctr" horzOverflow="overflow">
                    <a:lnL w="38100"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7432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sz="2800" b="0" i="0" u="none" strike="noStrike" cap="none" normalizeH="0" baseline="0">
                        <a:ln>
                          <a:noFill/>
                        </a:ln>
                        <a:solidFill>
                          <a:srgbClr val="000066"/>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38100" cap="flat" cmpd="sng" algn="ctr">
                      <a:solidFill>
                        <a:srgbClr val="003300"/>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20875">
                <a:tc>
                  <a:txBody>
                    <a:bodyPr/>
                    <a:lstStyle/>
                    <a:p>
                      <a:pPr marL="0" marR="0" lvl="0" indent="0" algn="l" defTabSz="914400" rtl="0" eaLnBrk="1" fontAlgn="base" latinLnBrk="0" hangingPunct="1">
                        <a:lnSpc>
                          <a:spcPct val="140000"/>
                        </a:lnSpc>
                        <a:spcBef>
                          <a:spcPct val="20000"/>
                        </a:spcBef>
                        <a:spcAft>
                          <a:spcPct val="0"/>
                        </a:spcAft>
                        <a:buClrTx/>
                        <a:buSzTx/>
                        <a:buFontTx/>
                        <a:buNone/>
                        <a:tabLst/>
                      </a:pPr>
                      <a:r>
                        <a:rPr kumimoji="0" lang="es-MX" sz="2800" b="1" i="0" u="none" strike="noStrike" cap="none" normalizeH="0" baseline="0">
                          <a:ln>
                            <a:noFill/>
                          </a:ln>
                          <a:solidFill>
                            <a:srgbClr val="000066"/>
                          </a:solidFill>
                          <a:effectLst/>
                          <a:latin typeface="Verdana" pitchFamily="34" charset="0"/>
                        </a:rPr>
                        <a:t>NOT</a:t>
                      </a:r>
                    </a:p>
                  </a:txBody>
                  <a:tcPr marL="90000" marR="90000" marT="46800" marB="46800" anchor="ctr" horzOverflow="overflow">
                    <a:lnL w="38100" cap="flat" cmpd="sng" algn="ctr">
                      <a:solidFill>
                        <a:srgbClr val="00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sz="2400" b="1" i="0" u="none" strike="noStrike" cap="none" normalizeH="0" baseline="0">
                          <a:ln>
                            <a:noFill/>
                          </a:ln>
                          <a:solidFill>
                            <a:srgbClr val="000066"/>
                          </a:solidFill>
                          <a:effectLst/>
                          <a:latin typeface="Verdana" pitchFamily="34" charset="0"/>
                        </a:rPr>
                        <a:t>7404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sz="2800" b="0" i="0" u="none" strike="noStrike" cap="none" normalizeH="0" baseline="0">
                        <a:ln>
                          <a:noFill/>
                        </a:ln>
                        <a:solidFill>
                          <a:srgbClr val="000066"/>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38100" cap="flat" cmpd="sng" algn="ctr">
                      <a:solidFill>
                        <a:srgbClr val="003300"/>
                      </a:solidFill>
                      <a:prstDash val="solid"/>
                      <a:round/>
                      <a:headEnd type="none" w="med" len="med"/>
                      <a:tailEnd type="none" w="med" len="med"/>
                    </a:lnR>
                    <a:lnT w="38100" cap="flat" cmpd="sng" algn="ctr">
                      <a:solidFill>
                        <a:srgbClr val="003300"/>
                      </a:solidFill>
                      <a:prstDash val="solid"/>
                      <a:round/>
                      <a:headEnd type="none" w="med" len="med"/>
                      <a:tailEnd type="none" w="med" len="med"/>
                    </a:lnT>
                    <a:lnB w="38100" cap="flat" cmpd="sng" algn="ctr">
                      <a:solidFill>
                        <a:srgbClr val="00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134164" name="Picture 89" descr="sn74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692150"/>
            <a:ext cx="20161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5" name="Picture 90" descr="74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679700"/>
            <a:ext cx="19446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6" name="Picture 92" descr="sn74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581525"/>
            <a:ext cx="188118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2484438" y="836613"/>
            <a:ext cx="4495800" cy="476250"/>
          </a:xfrm>
          <a:prstGeom prst="rect">
            <a:avLst/>
          </a:prstGeom>
          <a:gradFill rotWithShape="1">
            <a:gsLst>
              <a:gs pos="0">
                <a:srgbClr val="000066"/>
              </a:gs>
              <a:gs pos="100000">
                <a:srgbClr val="000003"/>
              </a:gs>
            </a:gsLst>
            <a:path path="shape">
              <a:fillToRect l="50000" t="50000" r="50000" b="50000"/>
            </a:path>
          </a:gradFill>
          <a:ln>
            <a:noFill/>
          </a:ln>
          <a:effectLst>
            <a:outerShdw dist="107763" dir="8100000" algn="ctr" rotWithShape="0">
              <a:schemeClr val="bg2"/>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ES_tradnl" altLang="es-MX" sz="2800" b="1">
                <a:solidFill>
                  <a:srgbClr val="66FFCC"/>
                </a:solidFill>
                <a:latin typeface="Arial" panose="020B0604020202020204" pitchFamily="34" charset="0"/>
              </a:rPr>
              <a:t>Operadores Lógicos</a:t>
            </a:r>
          </a:p>
        </p:txBody>
      </p:sp>
      <p:sp>
        <p:nvSpPr>
          <p:cNvPr id="136195" name="Rectangle 3"/>
          <p:cNvSpPr>
            <a:spLocks noChangeArrowheads="1"/>
          </p:cNvSpPr>
          <p:nvPr/>
        </p:nvSpPr>
        <p:spPr bwMode="auto">
          <a:xfrm>
            <a:off x="971550" y="1557338"/>
            <a:ext cx="1871663" cy="4648200"/>
          </a:xfrm>
          <a:prstGeom prst="rect">
            <a:avLst/>
          </a:prstGeom>
          <a:solidFill>
            <a:schemeClr val="bg1"/>
          </a:solidFill>
          <a:ln w="19050">
            <a:solidFill>
              <a:srgbClr val="000099"/>
            </a:solidFill>
            <a:miter lim="800000"/>
            <a:headEnd/>
            <a:tailEnd/>
          </a:ln>
          <a:effectLst>
            <a:outerShdw dist="107763" dir="8100000" algn="ctr" rotWithShape="0">
              <a:schemeClr val="bg2">
                <a:alpha val="50000"/>
              </a:schemeClr>
            </a:outerShdw>
          </a:effectLst>
        </p:spPr>
        <p:txBody>
          <a:bodyPr/>
          <a:lstStyle>
            <a:lvl1pPr marL="342900" indent="-342900"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80000"/>
              </a:lnSpc>
              <a:buFontTx/>
              <a:buNone/>
            </a:pPr>
            <a:r>
              <a:rPr lang="es-MX" altLang="es-MX" sz="4400" b="1">
                <a:solidFill>
                  <a:srgbClr val="000099"/>
                </a:solidFill>
                <a:cs typeface="Times New Roman" panose="02020603050405020304" pitchFamily="18" charset="0"/>
              </a:rPr>
              <a:t>And</a:t>
            </a:r>
          </a:p>
          <a:p>
            <a:pPr eaLnBrk="1" hangingPunct="1">
              <a:lnSpc>
                <a:spcPct val="80000"/>
              </a:lnSpc>
              <a:buFontTx/>
              <a:buNone/>
            </a:pPr>
            <a:r>
              <a:rPr lang="es-MX" altLang="es-MX" sz="4400" b="1">
                <a:solidFill>
                  <a:srgbClr val="000099"/>
                </a:solidFill>
                <a:cs typeface="Times New Roman" panose="02020603050405020304" pitchFamily="18" charset="0"/>
              </a:rPr>
              <a:t>Or</a:t>
            </a:r>
          </a:p>
          <a:p>
            <a:pPr eaLnBrk="1" hangingPunct="1">
              <a:lnSpc>
                <a:spcPct val="80000"/>
              </a:lnSpc>
              <a:buFontTx/>
              <a:buNone/>
            </a:pPr>
            <a:r>
              <a:rPr lang="es-MX" altLang="es-MX" sz="4400" b="1">
                <a:solidFill>
                  <a:srgbClr val="000099"/>
                </a:solidFill>
                <a:cs typeface="Times New Roman" panose="02020603050405020304" pitchFamily="18" charset="0"/>
              </a:rPr>
              <a:t>Not</a:t>
            </a:r>
          </a:p>
          <a:p>
            <a:pPr eaLnBrk="1" hangingPunct="1">
              <a:lnSpc>
                <a:spcPct val="80000"/>
              </a:lnSpc>
              <a:buFontTx/>
              <a:buNone/>
            </a:pPr>
            <a:r>
              <a:rPr lang="es-MX" altLang="es-MX" sz="4000" b="1">
                <a:solidFill>
                  <a:srgbClr val="FF0000"/>
                </a:solidFill>
                <a:cs typeface="Times New Roman" panose="02020603050405020304" pitchFamily="18" charset="0"/>
              </a:rPr>
              <a:t>Nand</a:t>
            </a:r>
          </a:p>
          <a:p>
            <a:pPr eaLnBrk="1" hangingPunct="1">
              <a:lnSpc>
                <a:spcPct val="80000"/>
              </a:lnSpc>
              <a:buFontTx/>
              <a:buNone/>
            </a:pPr>
            <a:r>
              <a:rPr lang="es-MX" altLang="es-MX" sz="4000" b="1">
                <a:solidFill>
                  <a:srgbClr val="FF0000"/>
                </a:solidFill>
                <a:cs typeface="Times New Roman" panose="02020603050405020304" pitchFamily="18" charset="0"/>
              </a:rPr>
              <a:t>Nor</a:t>
            </a:r>
          </a:p>
          <a:p>
            <a:pPr eaLnBrk="1" hangingPunct="1">
              <a:lnSpc>
                <a:spcPct val="80000"/>
              </a:lnSpc>
              <a:buFontTx/>
              <a:buNone/>
            </a:pPr>
            <a:r>
              <a:rPr lang="es-MX" altLang="es-MX" sz="4000" b="1">
                <a:solidFill>
                  <a:srgbClr val="FF0000"/>
                </a:solidFill>
                <a:cs typeface="Times New Roman" panose="02020603050405020304" pitchFamily="18" charset="0"/>
              </a:rPr>
              <a:t>Exor</a:t>
            </a:r>
          </a:p>
          <a:p>
            <a:pPr eaLnBrk="1" hangingPunct="1">
              <a:lnSpc>
                <a:spcPct val="80000"/>
              </a:lnSpc>
              <a:buFontTx/>
              <a:buNone/>
            </a:pPr>
            <a:r>
              <a:rPr lang="es-MX" altLang="es-MX" sz="4000" b="1">
                <a:solidFill>
                  <a:srgbClr val="FF0000"/>
                </a:solidFill>
                <a:cs typeface="Times New Roman" panose="02020603050405020304" pitchFamily="18" charset="0"/>
              </a:rPr>
              <a:t>Exnor</a:t>
            </a:r>
          </a:p>
          <a:p>
            <a:pPr algn="ctr" eaLnBrk="1" hangingPunct="1">
              <a:lnSpc>
                <a:spcPct val="80000"/>
              </a:lnSpc>
              <a:buFontTx/>
              <a:buNone/>
            </a:pPr>
            <a:endParaRPr lang="es-MX" altLang="es-MX" sz="4400" b="1">
              <a:solidFill>
                <a:srgbClr val="006600"/>
              </a:solidFill>
              <a:cs typeface="Times New Roman" panose="02020603050405020304" pitchFamily="18" charset="0"/>
            </a:endParaRPr>
          </a:p>
        </p:txBody>
      </p:sp>
      <p:sp>
        <p:nvSpPr>
          <p:cNvPr id="136196" name="Rectangle 4"/>
          <p:cNvSpPr>
            <a:spLocks noChangeArrowheads="1"/>
          </p:cNvSpPr>
          <p:nvPr/>
        </p:nvSpPr>
        <p:spPr bwMode="auto">
          <a:xfrm>
            <a:off x="3924300" y="1989138"/>
            <a:ext cx="4387850" cy="2851150"/>
          </a:xfrm>
          <a:prstGeom prst="rect">
            <a:avLst/>
          </a:prstGeom>
          <a:solidFill>
            <a:schemeClr val="accent1"/>
          </a:solidFill>
          <a:ln w="57150">
            <a:solidFill>
              <a:srgbClr val="000066"/>
            </a:solidFill>
            <a:miter lim="800000"/>
            <a:headEnd/>
            <a:tailEnd/>
          </a:ln>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136197" name="Rectangle 5"/>
          <p:cNvSpPr>
            <a:spLocks noChangeArrowheads="1"/>
          </p:cNvSpPr>
          <p:nvPr/>
        </p:nvSpPr>
        <p:spPr bwMode="auto">
          <a:xfrm>
            <a:off x="3998913" y="2192338"/>
            <a:ext cx="44624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eaLnBrk="1" hangingPunct="1">
              <a:lnSpc>
                <a:spcPct val="80000"/>
              </a:lnSpc>
              <a:buFontTx/>
              <a:buNone/>
            </a:pPr>
            <a:r>
              <a:rPr lang="es-MX" altLang="es-MX" sz="2400" b="1">
                <a:cs typeface="Times New Roman" panose="02020603050405020304" pitchFamily="18" charset="0"/>
              </a:rPr>
              <a:t>Nombre</a:t>
            </a:r>
          </a:p>
          <a:p>
            <a:pPr eaLnBrk="1" hangingPunct="1">
              <a:lnSpc>
                <a:spcPct val="80000"/>
              </a:lnSpc>
              <a:buFontTx/>
              <a:buNone/>
            </a:pPr>
            <a:r>
              <a:rPr lang="es-MX" altLang="es-MX" sz="2400" b="1">
                <a:cs typeface="Times New Roman" panose="02020603050405020304" pitchFamily="18" charset="0"/>
              </a:rPr>
              <a:t>Característica</a:t>
            </a:r>
          </a:p>
          <a:p>
            <a:pPr eaLnBrk="1" hangingPunct="1">
              <a:lnSpc>
                <a:spcPct val="80000"/>
              </a:lnSpc>
              <a:buFontTx/>
              <a:buNone/>
            </a:pPr>
            <a:r>
              <a:rPr lang="es-MX" altLang="es-MX" sz="2400" b="1">
                <a:cs typeface="Times New Roman" panose="02020603050405020304" pitchFamily="18" charset="0"/>
              </a:rPr>
              <a:t>Símbolo</a:t>
            </a:r>
          </a:p>
          <a:p>
            <a:pPr eaLnBrk="1" hangingPunct="1">
              <a:lnSpc>
                <a:spcPct val="80000"/>
              </a:lnSpc>
              <a:buFontTx/>
              <a:buNone/>
            </a:pPr>
            <a:r>
              <a:rPr lang="es-MX" altLang="es-MX" sz="2400" b="1">
                <a:cs typeface="Times New Roman" panose="02020603050405020304" pitchFamily="18" charset="0"/>
              </a:rPr>
              <a:t>Expresión Matemática</a:t>
            </a:r>
          </a:p>
          <a:p>
            <a:pPr eaLnBrk="1" hangingPunct="1">
              <a:lnSpc>
                <a:spcPct val="80000"/>
              </a:lnSpc>
              <a:buFontTx/>
              <a:buNone/>
            </a:pPr>
            <a:r>
              <a:rPr lang="es-MX" altLang="es-MX" sz="2400" b="1">
                <a:cs typeface="Times New Roman" panose="02020603050405020304" pitchFamily="18" charset="0"/>
              </a:rPr>
              <a:t>Tabla de verdad</a:t>
            </a:r>
          </a:p>
          <a:p>
            <a:pPr eaLnBrk="1" hangingPunct="1">
              <a:lnSpc>
                <a:spcPct val="80000"/>
              </a:lnSpc>
              <a:buFontTx/>
              <a:buNone/>
            </a:pPr>
            <a:r>
              <a:rPr lang="es-MX" altLang="es-MX" sz="2400" b="1">
                <a:cs typeface="Times New Roman" panose="02020603050405020304" pitchFamily="18" charset="0"/>
              </a:rPr>
              <a:t>Circuito Equivalente</a:t>
            </a:r>
          </a:p>
          <a:p>
            <a:pPr eaLnBrk="1" hangingPunct="1">
              <a:lnSpc>
                <a:spcPct val="80000"/>
              </a:lnSpc>
              <a:buFontTx/>
              <a:buNone/>
            </a:pPr>
            <a:r>
              <a:rPr lang="es-MX" altLang="es-MX" sz="2400" b="1">
                <a:cs typeface="Times New Roman" panose="02020603050405020304" pitchFamily="18" charset="0"/>
              </a:rPr>
              <a:t>Diagrama de Tiempos</a:t>
            </a:r>
          </a:p>
          <a:p>
            <a:pPr eaLnBrk="1" hangingPunct="1">
              <a:lnSpc>
                <a:spcPct val="80000"/>
              </a:lnSpc>
              <a:buFontTx/>
              <a:buNone/>
            </a:pPr>
            <a:endParaRPr lang="es-MX" altLang="es-MX" sz="2800" b="1">
              <a:cs typeface="Times New Roman" panose="02020603050405020304" pitchFamily="18" charset="0"/>
            </a:endParaRPr>
          </a:p>
          <a:p>
            <a:pPr algn="ctr" eaLnBrk="1" hangingPunct="1">
              <a:lnSpc>
                <a:spcPct val="80000"/>
              </a:lnSpc>
              <a:buFontTx/>
              <a:buNone/>
            </a:pPr>
            <a:endParaRPr lang="es-MX" altLang="es-MX" sz="44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03458"/>
                                        </p:tgtEl>
                                        <p:attrNameLst>
                                          <p:attrName>style.visibility</p:attrName>
                                        </p:attrNameLst>
                                      </p:cBhvr>
                                      <p:to>
                                        <p:strVal val="visible"/>
                                      </p:to>
                                    </p:set>
                                    <p:animEffect transition="in" filter="slide(fromLeft)">
                                      <p:cBhvr>
                                        <p:cTn id="7" dur="500"/>
                                        <p:tgtEl>
                                          <p:spTgt spid="403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7671" name="Group 119"/>
          <p:cNvGraphicFramePr>
            <a:graphicFrameLocks noGrp="1"/>
          </p:cNvGraphicFramePr>
          <p:nvPr>
            <p:ph idx="1"/>
          </p:nvPr>
        </p:nvGraphicFramePr>
        <p:xfrm>
          <a:off x="1403350" y="765175"/>
          <a:ext cx="6624638" cy="5487988"/>
        </p:xfrm>
        <a:graphic>
          <a:graphicData uri="http://schemas.openxmlformats.org/drawingml/2006/table">
            <a:tbl>
              <a:tblPr/>
              <a:tblGrid>
                <a:gridCol w="879475">
                  <a:extLst>
                    <a:ext uri="{9D8B030D-6E8A-4147-A177-3AD203B41FA5}">
                      <a16:colId xmlns:a16="http://schemas.microsoft.com/office/drawing/2014/main" val="20000"/>
                    </a:ext>
                  </a:extLst>
                </a:gridCol>
                <a:gridCol w="2001838">
                  <a:extLst>
                    <a:ext uri="{9D8B030D-6E8A-4147-A177-3AD203B41FA5}">
                      <a16:colId xmlns:a16="http://schemas.microsoft.com/office/drawing/2014/main" val="20001"/>
                    </a:ext>
                  </a:extLst>
                </a:gridCol>
                <a:gridCol w="1874837">
                  <a:extLst>
                    <a:ext uri="{9D8B030D-6E8A-4147-A177-3AD203B41FA5}">
                      <a16:colId xmlns:a16="http://schemas.microsoft.com/office/drawing/2014/main" val="20002"/>
                    </a:ext>
                  </a:extLst>
                </a:gridCol>
                <a:gridCol w="1868488">
                  <a:extLst>
                    <a:ext uri="{9D8B030D-6E8A-4147-A177-3AD203B41FA5}">
                      <a16:colId xmlns:a16="http://schemas.microsoft.com/office/drawing/2014/main" val="20003"/>
                    </a:ext>
                  </a:extLst>
                </a:gridCol>
              </a:tblGrid>
              <a:tr h="547764">
                <a:tc gridSpan="2">
                  <a:txBody>
                    <a:bodyPr/>
                    <a:lstStyle/>
                    <a:p>
                      <a:pPr marL="0" marR="0" lvl="0" indent="0" algn="just" defTabSz="914400" rtl="0" eaLnBrk="1" fontAlgn="base" latinLnBrk="0" hangingPunct="1">
                        <a:lnSpc>
                          <a:spcPct val="95000"/>
                        </a:lnSpc>
                        <a:spcBef>
                          <a:spcPct val="20000"/>
                        </a:spcBef>
                        <a:spcAft>
                          <a:spcPct val="0"/>
                        </a:spcAft>
                        <a:buClrTx/>
                        <a:buSzTx/>
                        <a:buFontTx/>
                        <a:buNone/>
                        <a:tabLst/>
                      </a:pPr>
                      <a:endParaRPr kumimoji="0" lang="es-MX" sz="2800" b="0" i="0" u="none" strike="noStrike" cap="none" normalizeH="0" baseline="0">
                        <a:ln>
                          <a:noFill/>
                        </a:ln>
                        <a:solidFill>
                          <a:srgbClr val="000066"/>
                        </a:solidFill>
                        <a:effectLst/>
                        <a:latin typeface="Verdana" pitchFamily="34" charset="0"/>
                      </a:endParaRPr>
                    </a:p>
                  </a:txBody>
                  <a:tcPr marT="45726" marB="45726"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ES" sz="1800" b="1" i="0" u="none" strike="noStrike" cap="none" normalizeH="0" baseline="0">
                          <a:ln>
                            <a:noFill/>
                          </a:ln>
                          <a:solidFill>
                            <a:srgbClr val="000000"/>
                          </a:solidFill>
                          <a:effectLst/>
                          <a:latin typeface="Arial" charset="0"/>
                          <a:ea typeface="Times New Roman" pitchFamily="18" charset="0"/>
                          <a:cs typeface="Arial" charset="0"/>
                        </a:rPr>
                        <a:t>Condición</a:t>
                      </a:r>
                      <a:endParaRPr kumimoji="0" lang="es-ES"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6" marB="4680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ES" sz="1800" b="1" i="0" u="none" strike="noStrike" cap="none" normalizeH="0" baseline="0">
                          <a:ln>
                            <a:noFill/>
                          </a:ln>
                          <a:solidFill>
                            <a:srgbClr val="000000"/>
                          </a:solidFill>
                          <a:effectLst/>
                          <a:latin typeface="Arial" charset="0"/>
                          <a:ea typeface="Times New Roman" pitchFamily="18" charset="0"/>
                          <a:cs typeface="Arial" charset="0"/>
                        </a:rPr>
                        <a:t>Alternativa</a:t>
                      </a:r>
                      <a:endParaRPr kumimoji="0" lang="es-ES" sz="18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6" marB="4680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0"/>
                  </a:ext>
                </a:extLst>
              </a:tr>
              <a:tr h="501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000000"/>
                          </a:solidFill>
                          <a:effectLst/>
                          <a:latin typeface="Arial" charset="0"/>
                          <a:ea typeface="Times New Roman" pitchFamily="18" charset="0"/>
                          <a:cs typeface="Arial" charset="0"/>
                        </a:rPr>
                        <a:t>m</a:t>
                      </a:r>
                      <a:endParaRPr kumimoji="0" lang="es-ES"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a:ln>
                            <a:noFill/>
                          </a:ln>
                          <a:solidFill>
                            <a:srgbClr val="000066"/>
                          </a:solidFill>
                          <a:effectLst/>
                          <a:latin typeface="Arial" charset="0"/>
                          <a:ea typeface="Times New Roman" pitchFamily="18" charset="0"/>
                          <a:cs typeface="Arial" charset="0"/>
                        </a:rPr>
                        <a:t>A B C</a:t>
                      </a:r>
                      <a:endParaRPr kumimoji="0" lang="es-ES" sz="2000" b="0" i="0" u="none" strike="noStrike" cap="none" normalizeH="0" baseline="0">
                        <a:ln>
                          <a:noFill/>
                        </a:ln>
                        <a:solidFill>
                          <a:srgbClr val="000066"/>
                        </a:solidFill>
                        <a:effectLst/>
                        <a:latin typeface="Arial" charset="0"/>
                        <a:ea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rgbClr val="003300"/>
                          </a:solidFill>
                          <a:effectLst/>
                          <a:latin typeface="Arial" charset="0"/>
                          <a:ea typeface="Times New Roman" pitchFamily="18" charset="0"/>
                          <a:cs typeface="Arial" charset="0"/>
                        </a:rPr>
                        <a:t>And</a:t>
                      </a:r>
                      <a:endParaRPr kumimoji="0" lang="es-ES" sz="2400" b="0" i="0" u="none" strike="noStrike" cap="none" normalizeH="0" baseline="0">
                        <a:ln>
                          <a:noFill/>
                        </a:ln>
                        <a:solidFill>
                          <a:srgbClr val="003300"/>
                        </a:solidFill>
                        <a:effectLst/>
                        <a:latin typeface="Arial" charset="0"/>
                        <a:ea typeface="Times New Roman" pitchFamily="18" charset="0"/>
                        <a:cs typeface="Arial"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rgbClr val="000099"/>
                          </a:solidFill>
                          <a:effectLst/>
                          <a:latin typeface="Arial" charset="0"/>
                          <a:ea typeface="Times New Roman" pitchFamily="18" charset="0"/>
                          <a:cs typeface="Arial" charset="0"/>
                        </a:rPr>
                        <a:t>Or</a:t>
                      </a:r>
                      <a:endParaRPr kumimoji="0" lang="es-ES" sz="2400" b="0" i="0" u="none" strike="noStrike" cap="none" normalizeH="0" baseline="0">
                        <a:ln>
                          <a:noFill/>
                        </a:ln>
                        <a:solidFill>
                          <a:srgbClr val="000099"/>
                        </a:solidFill>
                        <a:effectLst/>
                        <a:latin typeface="Arial" charset="0"/>
                        <a:ea typeface="Times New Roman" pitchFamily="18" charset="0"/>
                        <a:cs typeface="Arial"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1"/>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0</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0 0 0</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0</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2"/>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1</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0 0 1</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3"/>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2</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0 1 0</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4"/>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3</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0 1 1</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5"/>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4</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1 0 0</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6"/>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5</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1 0 1</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7"/>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6</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1 1 0</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0</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8"/>
                  </a:ext>
                </a:extLst>
              </a:tr>
              <a:tr h="55481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1400" b="1" i="0" u="none" strike="noStrike" cap="none" normalizeH="0" baseline="0">
                          <a:ln>
                            <a:noFill/>
                          </a:ln>
                          <a:solidFill>
                            <a:srgbClr val="000000"/>
                          </a:solidFill>
                          <a:effectLst/>
                          <a:latin typeface="Arial" charset="0"/>
                          <a:ea typeface="Times New Roman" pitchFamily="18" charset="0"/>
                          <a:cs typeface="Arial" charset="0"/>
                        </a:rPr>
                        <a:t>7</a:t>
                      </a:r>
                      <a:endParaRPr kumimoji="0" lang="es-MX" sz="1400" b="0" i="0" u="none" strike="noStrike" cap="none" normalizeH="0" baseline="0">
                        <a:ln>
                          <a:noFill/>
                        </a:ln>
                        <a:solidFill>
                          <a:schemeClr val="tx1"/>
                        </a:solidFill>
                        <a:effectLst/>
                        <a:latin typeface="Arial" charset="0"/>
                        <a:ea typeface="Times New Roman" pitchFamily="18" charset="0"/>
                        <a:cs typeface="Arial"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s-MX" sz="3200" b="1" i="0" u="none" strike="noStrike" cap="none" normalizeH="0" baseline="0">
                          <a:ln>
                            <a:noFill/>
                          </a:ln>
                          <a:solidFill>
                            <a:srgbClr val="000066"/>
                          </a:solidFill>
                          <a:effectLst/>
                          <a:latin typeface="Arial" charset="0"/>
                          <a:ea typeface="Times New Roman" pitchFamily="18" charset="0"/>
                          <a:cs typeface="Arial" charset="0"/>
                        </a:rPr>
                        <a:t>1 1 1</a:t>
                      </a:r>
                    </a:p>
                  </a:txBody>
                  <a:tcPr marT="45726" marB="4572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3300"/>
                          </a:solidFill>
                          <a:effectLst/>
                          <a:latin typeface="Verdana" pitchFamily="34" charset="0"/>
                        </a:rPr>
                        <a:t>1</a:t>
                      </a:r>
                      <a:endParaRPr kumimoji="0" lang="es-ES" sz="2800" b="1" i="0" u="none" strike="noStrike" cap="none" normalizeH="0" baseline="0">
                        <a:ln>
                          <a:noFill/>
                        </a:ln>
                        <a:solidFill>
                          <a:srgbClr val="003300"/>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s-MX" sz="2800" b="1" i="0" u="none" strike="noStrike" cap="none" normalizeH="0" baseline="0">
                          <a:ln>
                            <a:noFill/>
                          </a:ln>
                          <a:solidFill>
                            <a:srgbClr val="000099"/>
                          </a:solidFill>
                          <a:effectLst/>
                          <a:latin typeface="Verdana" pitchFamily="34" charset="0"/>
                        </a:rPr>
                        <a:t>1</a:t>
                      </a:r>
                      <a:endParaRPr kumimoji="0" lang="es-ES" sz="2800" b="1" i="0" u="none" strike="noStrike" cap="none" normalizeH="0" baseline="0">
                        <a:ln>
                          <a:noFill/>
                        </a:ln>
                        <a:solidFill>
                          <a:srgbClr val="000099"/>
                        </a:solidFill>
                        <a:effectLst/>
                        <a:latin typeface="Verdana"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69696"/>
                    </a:solidFill>
                  </a:tcPr>
                </a:tc>
                <a:extLst>
                  <a:ext uri="{0D108BD9-81ED-4DB2-BD59-A6C34878D82A}">
                    <a16:rowId xmlns:a16="http://schemas.microsoft.com/office/drawing/2014/main" val="10009"/>
                  </a:ext>
                </a:extLst>
              </a:tr>
            </a:tbl>
          </a:graphicData>
        </a:graphic>
      </p:graphicFrame>
      <p:sp>
        <p:nvSpPr>
          <p:cNvPr id="407655" name="Rectangle 103"/>
          <p:cNvSpPr>
            <a:spLocks noChangeArrowheads="1"/>
          </p:cNvSpPr>
          <p:nvPr/>
        </p:nvSpPr>
        <p:spPr bwMode="auto">
          <a:xfrm>
            <a:off x="4427538" y="1844675"/>
            <a:ext cx="1511300" cy="4321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
        <p:nvSpPr>
          <p:cNvPr id="407658" name="Rectangle 106"/>
          <p:cNvSpPr>
            <a:spLocks noChangeArrowheads="1"/>
          </p:cNvSpPr>
          <p:nvPr/>
        </p:nvSpPr>
        <p:spPr bwMode="auto">
          <a:xfrm>
            <a:off x="6370638" y="1844675"/>
            <a:ext cx="1512887" cy="42481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endParaRPr lang="es-MX" altLang="es-MX"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07655"/>
                                        </p:tgtEl>
                                      </p:cBhvr>
                                    </p:animEffect>
                                    <p:set>
                                      <p:cBhvr>
                                        <p:cTn id="7" dur="1" fill="hold">
                                          <p:stCondLst>
                                            <p:cond delay="499"/>
                                          </p:stCondLst>
                                        </p:cTn>
                                        <p:tgtEl>
                                          <p:spTgt spid="40765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407658"/>
                                        </p:tgtEl>
                                      </p:cBhvr>
                                    </p:animEffect>
                                    <p:set>
                                      <p:cBhvr>
                                        <p:cTn id="12" dur="1" fill="hold">
                                          <p:stCondLst>
                                            <p:cond delay="499"/>
                                          </p:stCondLst>
                                        </p:cTn>
                                        <p:tgtEl>
                                          <p:spTgt spid="4076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655" grpId="0" animBg="1"/>
      <p:bldP spid="40765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4294967295"/>
          </p:nvPr>
        </p:nvSpPr>
        <p:spPr>
          <a:xfrm>
            <a:off x="646113" y="1268413"/>
            <a:ext cx="8497887" cy="4537075"/>
          </a:xfrm>
          <a:solidFill>
            <a:schemeClr val="bg1"/>
          </a:solidFill>
        </p:spPr>
        <p:txBody>
          <a:bodyPr/>
          <a:lstStyle/>
          <a:p>
            <a:pPr eaLnBrk="1" hangingPunct="1">
              <a:lnSpc>
                <a:spcPct val="120000"/>
              </a:lnSpc>
              <a:defRPr/>
            </a:pPr>
            <a:r>
              <a:rPr lang="es-ES" altLang="es-MX" sz="2000" b="1" dirty="0"/>
              <a:t>En 1849 fue nombrado catedrático de matemáticas en el </a:t>
            </a:r>
            <a:r>
              <a:rPr lang="es-ES" altLang="es-MX" sz="2000" b="1" i="1" dirty="0"/>
              <a:t>Queens </a:t>
            </a:r>
            <a:r>
              <a:rPr lang="es-ES" altLang="es-MX" sz="2000" b="1" i="1" dirty="0" err="1"/>
              <a:t>College</a:t>
            </a:r>
            <a:r>
              <a:rPr lang="es-ES" altLang="es-MX" sz="2000" b="1" dirty="0"/>
              <a:t>, donde ejerció la enseñanza el resto de su vida.</a:t>
            </a:r>
          </a:p>
          <a:p>
            <a:pPr marL="0" indent="0" eaLnBrk="1" hangingPunct="1">
              <a:lnSpc>
                <a:spcPct val="120000"/>
              </a:lnSpc>
              <a:buFontTx/>
              <a:buNone/>
              <a:defRPr/>
            </a:pPr>
            <a:r>
              <a:rPr lang="es-ES" altLang="es-MX" sz="2000" b="1" u="sng" dirty="0"/>
              <a:t>Principales publicaciones  George Boole</a:t>
            </a:r>
          </a:p>
          <a:p>
            <a:pPr marL="0" indent="0" algn="l" eaLnBrk="1" hangingPunct="1">
              <a:lnSpc>
                <a:spcPct val="120000"/>
              </a:lnSpc>
              <a:buFontTx/>
              <a:buNone/>
              <a:defRPr/>
            </a:pPr>
            <a:r>
              <a:rPr lang="es-MX" sz="1600" b="1" dirty="0">
                <a:latin typeface="Arial" panose="020B0604020202020204" pitchFamily="34" charset="0"/>
                <a:cs typeface="Arial" panose="020B0604020202020204" pitchFamily="34" charset="0"/>
              </a:rPr>
              <a:t>1847</a:t>
            </a:r>
            <a:r>
              <a:rPr lang="es-MX" sz="1600" dirty="0">
                <a:latin typeface="Arial" panose="020B0604020202020204" pitchFamily="34" charset="0"/>
                <a:cs typeface="Arial" panose="020B0604020202020204" pitchFamily="34" charset="0"/>
              </a:rPr>
              <a:t> </a:t>
            </a:r>
            <a:r>
              <a:rPr lang="es-MX" sz="1600" b="1" i="1" dirty="0" err="1">
                <a:latin typeface="Arial" panose="020B0604020202020204" pitchFamily="34" charset="0"/>
                <a:cs typeface="Arial" panose="020B0604020202020204" pitchFamily="34" charset="0"/>
              </a:rPr>
              <a:t>The</a:t>
            </a:r>
            <a:r>
              <a:rPr lang="es-MX" sz="1600" b="1" i="1" dirty="0">
                <a:latin typeface="Arial" panose="020B0604020202020204" pitchFamily="34" charset="0"/>
                <a:cs typeface="Arial" panose="020B0604020202020204" pitchFamily="34" charset="0"/>
              </a:rPr>
              <a:t> </a:t>
            </a:r>
            <a:r>
              <a:rPr lang="es-MX" sz="1600" b="1" i="1" dirty="0" err="1">
                <a:latin typeface="Arial" panose="020B0604020202020204" pitchFamily="34" charset="0"/>
                <a:cs typeface="Arial" panose="020B0604020202020204" pitchFamily="34" charset="0"/>
              </a:rPr>
              <a:t>Mathematical</a:t>
            </a:r>
            <a:r>
              <a:rPr lang="es-MX" sz="1600" b="1" i="1" dirty="0">
                <a:latin typeface="Arial" panose="020B0604020202020204" pitchFamily="34" charset="0"/>
                <a:cs typeface="Arial" panose="020B0604020202020204" pitchFamily="34" charset="0"/>
              </a:rPr>
              <a:t> </a:t>
            </a:r>
            <a:r>
              <a:rPr lang="es-MX" sz="1600" b="1" i="1" dirty="0" err="1">
                <a:latin typeface="Arial" panose="020B0604020202020204" pitchFamily="34" charset="0"/>
                <a:cs typeface="Arial" panose="020B0604020202020204" pitchFamily="34" charset="0"/>
              </a:rPr>
              <a:t>Analysis</a:t>
            </a:r>
            <a:r>
              <a:rPr lang="es-MX" sz="1600" b="1" i="1" dirty="0">
                <a:latin typeface="Arial" panose="020B0604020202020204" pitchFamily="34" charset="0"/>
                <a:cs typeface="Arial" panose="020B0604020202020204" pitchFamily="34" charset="0"/>
              </a:rPr>
              <a:t> of </a:t>
            </a:r>
            <a:r>
              <a:rPr lang="es-MX" sz="1600" b="1" i="1" dirty="0" err="1">
                <a:latin typeface="Arial" panose="020B0604020202020204" pitchFamily="34" charset="0"/>
                <a:cs typeface="Arial" panose="020B0604020202020204" pitchFamily="34" charset="0"/>
              </a:rPr>
              <a:t>Logic</a:t>
            </a:r>
            <a:r>
              <a:rPr lang="es-MX" sz="1600" dirty="0">
                <a:latin typeface="Arial" panose="020B0604020202020204" pitchFamily="34" charset="0"/>
                <a:cs typeface="Arial" panose="020B0604020202020204" pitchFamily="34" charset="0"/>
              </a:rPr>
              <a:t> </a:t>
            </a:r>
            <a:br>
              <a:rPr lang="es-MX" sz="1600" dirty="0">
                <a:latin typeface="Arial" panose="020B0604020202020204" pitchFamily="34" charset="0"/>
                <a:cs typeface="Arial" panose="020B0604020202020204" pitchFamily="34" charset="0"/>
              </a:rPr>
            </a:br>
            <a:r>
              <a:rPr lang="es-MX" sz="1600" i="1" dirty="0">
                <a:latin typeface="Arial" panose="020B0604020202020204" pitchFamily="34" charset="0"/>
                <a:cs typeface="Arial" panose="020B0604020202020204" pitchFamily="34" charset="0"/>
              </a:rPr>
              <a:t>(Análisis matemático de la lógica)</a:t>
            </a:r>
          </a:p>
          <a:p>
            <a:pPr marL="0" indent="0" algn="l" eaLnBrk="1" hangingPunct="1">
              <a:lnSpc>
                <a:spcPct val="120000"/>
              </a:lnSpc>
              <a:buFontTx/>
              <a:buNone/>
              <a:defRPr/>
            </a:pPr>
            <a:r>
              <a:rPr lang="es-MX" sz="2400" b="1" dirty="0">
                <a:solidFill>
                  <a:srgbClr val="006600"/>
                </a:solidFill>
                <a:latin typeface="Arial" panose="020B0604020202020204" pitchFamily="34" charset="0"/>
                <a:cs typeface="Arial" panose="020B0604020202020204" pitchFamily="34" charset="0"/>
              </a:rPr>
              <a:t>1854</a:t>
            </a:r>
            <a:r>
              <a:rPr lang="es-MX" sz="2400" dirty="0">
                <a:solidFill>
                  <a:srgbClr val="006600"/>
                </a:solidFill>
                <a:latin typeface="Arial" panose="020B0604020202020204" pitchFamily="34" charset="0"/>
                <a:cs typeface="Arial" panose="020B0604020202020204" pitchFamily="34" charset="0"/>
              </a:rPr>
              <a:t> </a:t>
            </a:r>
            <a:r>
              <a:rPr lang="es-MX" sz="2400" b="1" dirty="0" err="1">
                <a:solidFill>
                  <a:srgbClr val="006600"/>
                </a:solidFill>
                <a:latin typeface="Arial" panose="020B0604020202020204" pitchFamily="34" charset="0"/>
                <a:cs typeface="Arial" panose="020B0604020202020204" pitchFamily="34" charset="0"/>
              </a:rPr>
              <a:t>An</a:t>
            </a:r>
            <a:r>
              <a:rPr lang="es-MX" sz="2400" b="1" dirty="0">
                <a:solidFill>
                  <a:srgbClr val="006600"/>
                </a:solidFill>
                <a:latin typeface="Arial" panose="020B0604020202020204" pitchFamily="34" charset="0"/>
                <a:cs typeface="Arial" panose="020B0604020202020204" pitchFamily="34" charset="0"/>
              </a:rPr>
              <a:t> </a:t>
            </a:r>
            <a:r>
              <a:rPr lang="es-MX" sz="2400" b="1" dirty="0" err="1">
                <a:solidFill>
                  <a:srgbClr val="006600"/>
                </a:solidFill>
                <a:latin typeface="Arial" panose="020B0604020202020204" pitchFamily="34" charset="0"/>
                <a:cs typeface="Arial" panose="020B0604020202020204" pitchFamily="34" charset="0"/>
              </a:rPr>
              <a:t>investigation</a:t>
            </a:r>
            <a:r>
              <a:rPr lang="es-MX" sz="2400" b="1" dirty="0">
                <a:solidFill>
                  <a:srgbClr val="006600"/>
                </a:solidFill>
                <a:latin typeface="Arial" panose="020B0604020202020204" pitchFamily="34" charset="0"/>
                <a:cs typeface="Arial" panose="020B0604020202020204" pitchFamily="34" charset="0"/>
              </a:rPr>
              <a:t> of </a:t>
            </a:r>
            <a:r>
              <a:rPr lang="es-MX" sz="2400" b="1" dirty="0" err="1">
                <a:solidFill>
                  <a:srgbClr val="006600"/>
                </a:solidFill>
                <a:latin typeface="Arial" panose="020B0604020202020204" pitchFamily="34" charset="0"/>
                <a:cs typeface="Arial" panose="020B0604020202020204" pitchFamily="34" charset="0"/>
              </a:rPr>
              <a:t>the</a:t>
            </a:r>
            <a:r>
              <a:rPr lang="es-MX" sz="2400" b="1" dirty="0">
                <a:solidFill>
                  <a:srgbClr val="006600"/>
                </a:solidFill>
                <a:latin typeface="Arial" panose="020B0604020202020204" pitchFamily="34" charset="0"/>
                <a:cs typeface="Arial" panose="020B0604020202020204" pitchFamily="34" charset="0"/>
              </a:rPr>
              <a:t> </a:t>
            </a:r>
            <a:r>
              <a:rPr lang="es-MX" sz="2400" b="1" dirty="0" err="1">
                <a:solidFill>
                  <a:srgbClr val="006600"/>
                </a:solidFill>
                <a:latin typeface="Arial" panose="020B0604020202020204" pitchFamily="34" charset="0"/>
                <a:cs typeface="Arial" panose="020B0604020202020204" pitchFamily="34" charset="0"/>
              </a:rPr>
              <a:t>Laws</a:t>
            </a:r>
            <a:r>
              <a:rPr lang="es-MX" sz="2400" b="1" dirty="0">
                <a:solidFill>
                  <a:srgbClr val="006600"/>
                </a:solidFill>
                <a:latin typeface="Arial" panose="020B0604020202020204" pitchFamily="34" charset="0"/>
                <a:cs typeface="Arial" panose="020B0604020202020204" pitchFamily="34" charset="0"/>
              </a:rPr>
              <a:t> of </a:t>
            </a:r>
            <a:r>
              <a:rPr lang="es-MX" sz="2400" b="1" dirty="0" err="1">
                <a:solidFill>
                  <a:srgbClr val="006600"/>
                </a:solidFill>
                <a:latin typeface="Arial" panose="020B0604020202020204" pitchFamily="34" charset="0"/>
                <a:cs typeface="Arial" panose="020B0604020202020204" pitchFamily="34" charset="0"/>
              </a:rPr>
              <a:t>Thought</a:t>
            </a:r>
            <a:r>
              <a:rPr lang="es-MX" sz="2400" dirty="0">
                <a:solidFill>
                  <a:srgbClr val="006600"/>
                </a:solidFill>
                <a:latin typeface="Arial" panose="020B0604020202020204" pitchFamily="34" charset="0"/>
                <a:cs typeface="Arial" panose="020B0604020202020204" pitchFamily="34" charset="0"/>
              </a:rPr>
              <a:t> </a:t>
            </a:r>
            <a:br>
              <a:rPr lang="es-MX" sz="1600" dirty="0">
                <a:latin typeface="Arial" panose="020B0604020202020204" pitchFamily="34" charset="0"/>
                <a:cs typeface="Arial" panose="020B0604020202020204" pitchFamily="34" charset="0"/>
              </a:rPr>
            </a:br>
            <a:r>
              <a:rPr lang="es-MX" sz="1600" dirty="0">
                <a:solidFill>
                  <a:srgbClr val="006600"/>
                </a:solidFill>
                <a:latin typeface="Arial" panose="020B0604020202020204" pitchFamily="34" charset="0"/>
                <a:cs typeface="Arial" panose="020B0604020202020204" pitchFamily="34" charset="0"/>
              </a:rPr>
              <a:t>(Una investigación de las leyes del pensamiento)</a:t>
            </a:r>
          </a:p>
          <a:p>
            <a:pPr marL="0" indent="0" algn="l" eaLnBrk="1" hangingPunct="1">
              <a:lnSpc>
                <a:spcPct val="120000"/>
              </a:lnSpc>
              <a:buFontTx/>
              <a:buNone/>
              <a:defRPr/>
            </a:pPr>
            <a:r>
              <a:rPr lang="es-MX" sz="1600" b="1" dirty="0">
                <a:latin typeface="Arial" panose="020B0604020202020204" pitchFamily="34" charset="0"/>
                <a:cs typeface="Arial" panose="020B0604020202020204" pitchFamily="34" charset="0"/>
              </a:rPr>
              <a:t>1859 A </a:t>
            </a:r>
            <a:r>
              <a:rPr lang="es-MX" sz="1600" b="1" dirty="0" err="1">
                <a:latin typeface="Arial" panose="020B0604020202020204" pitchFamily="34" charset="0"/>
                <a:cs typeface="Arial" panose="020B0604020202020204" pitchFamily="34" charset="0"/>
              </a:rPr>
              <a:t>Treatise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on</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Differential</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Equations</a:t>
            </a:r>
            <a:r>
              <a:rPr lang="es-MX" sz="1600" b="1" dirty="0">
                <a:latin typeface="Arial" panose="020B0604020202020204" pitchFamily="34" charset="0"/>
                <a:cs typeface="Arial" panose="020B0604020202020204" pitchFamily="34" charset="0"/>
              </a:rPr>
              <a:t> </a:t>
            </a:r>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(Tratado de ecuaciones diferenciales</a:t>
            </a:r>
          </a:p>
          <a:p>
            <a:pPr marL="0" indent="0" algn="l" eaLnBrk="1" hangingPunct="1">
              <a:lnSpc>
                <a:spcPct val="120000"/>
              </a:lnSpc>
              <a:buFontTx/>
              <a:buNone/>
              <a:defRPr/>
            </a:pPr>
            <a:r>
              <a:rPr lang="es-MX" sz="1600" b="1" dirty="0">
                <a:latin typeface="Arial" panose="020B0604020202020204" pitchFamily="34" charset="0"/>
                <a:cs typeface="Arial" panose="020B0604020202020204" pitchFamily="34" charset="0"/>
              </a:rPr>
              <a:t>1860 A </a:t>
            </a:r>
            <a:r>
              <a:rPr lang="es-MX" sz="1600" b="1" dirty="0" err="1">
                <a:latin typeface="Arial" panose="020B0604020202020204" pitchFamily="34" charset="0"/>
                <a:cs typeface="Arial" panose="020B0604020202020204" pitchFamily="34" charset="0"/>
              </a:rPr>
              <a:t>Treatise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on</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Calculus</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Finite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Differences</a:t>
            </a:r>
            <a:r>
              <a:rPr lang="es-MX" sz="1600" b="1" dirty="0">
                <a:latin typeface="Arial" panose="020B0604020202020204" pitchFamily="34" charset="0"/>
                <a:cs typeface="Arial" panose="020B0604020202020204" pitchFamily="34" charset="0"/>
              </a:rPr>
              <a:t> </a:t>
            </a:r>
            <a:br>
              <a:rPr lang="es-MX" sz="1600" b="1"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(Tratado del cálculo de las diferencias finitas)</a:t>
            </a:r>
          </a:p>
          <a:p>
            <a:pPr marL="0" indent="0" algn="l" eaLnBrk="1" hangingPunct="1">
              <a:lnSpc>
                <a:spcPct val="120000"/>
              </a:lnSpc>
              <a:buFontTx/>
              <a:buNone/>
              <a:defRPr/>
            </a:pPr>
            <a:endParaRPr lang="es-ES" altLang="es-MX" sz="1600" dirty="0">
              <a:latin typeface="Arial" panose="020B0604020202020204" pitchFamily="34" charset="0"/>
              <a:cs typeface="Arial" panose="020B0604020202020204" pitchFamily="34" charset="0"/>
            </a:endParaRPr>
          </a:p>
          <a:p>
            <a:pPr eaLnBrk="1" hangingPunct="1">
              <a:lnSpc>
                <a:spcPct val="120000"/>
              </a:lnSpc>
              <a:defRPr/>
            </a:pPr>
            <a:endParaRPr lang="en-US" altLang="es-MX" sz="1600" dirty="0">
              <a:latin typeface="Arial" panose="020B0604020202020204" pitchFamily="34" charset="0"/>
              <a:cs typeface="Arial" panose="020B0604020202020204" pitchFamily="34" charset="0"/>
            </a:endParaRPr>
          </a:p>
        </p:txBody>
      </p:sp>
      <p:sp>
        <p:nvSpPr>
          <p:cNvPr id="17411" name="Rectangle 4"/>
          <p:cNvSpPr>
            <a:spLocks noChangeArrowheads="1"/>
          </p:cNvSpPr>
          <p:nvPr/>
        </p:nvSpPr>
        <p:spPr bwMode="auto">
          <a:xfrm>
            <a:off x="3492500" y="476250"/>
            <a:ext cx="2735263" cy="585788"/>
          </a:xfrm>
          <a:prstGeom prst="rect">
            <a:avLst/>
          </a:prstGeom>
          <a:solidFill>
            <a:srgbClr val="006600"/>
          </a:soli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a:lnSpc>
                <a:spcPct val="90000"/>
              </a:lnSpc>
              <a:buFontTx/>
              <a:buNone/>
            </a:pPr>
            <a:r>
              <a:rPr lang="es-MX" altLang="es-MX" sz="3600" b="1">
                <a:solidFill>
                  <a:schemeClr val="bg1"/>
                </a:solidFill>
                <a:latin typeface="Arial" panose="020B0604020202020204" pitchFamily="34" charset="0"/>
              </a:rPr>
              <a:t>Historia</a:t>
            </a:r>
            <a:endParaRPr lang="es-ES_tradnl" altLang="es-MX" sz="3600" b="1">
              <a:solidFill>
                <a:schemeClr val="bg1"/>
              </a:solidFill>
              <a:latin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743" name="Group 111"/>
          <p:cNvGraphicFramePr>
            <a:graphicFrameLocks noGrp="1"/>
          </p:cNvGraphicFramePr>
          <p:nvPr/>
        </p:nvGraphicFramePr>
        <p:xfrm>
          <a:off x="395288" y="476250"/>
          <a:ext cx="8280400" cy="5832477"/>
        </p:xfrm>
        <a:graphic>
          <a:graphicData uri="http://schemas.openxmlformats.org/drawingml/2006/table">
            <a:tbl>
              <a:tblPr/>
              <a:tblGrid>
                <a:gridCol w="2139950">
                  <a:extLst>
                    <a:ext uri="{9D8B030D-6E8A-4147-A177-3AD203B41FA5}">
                      <a16:colId xmlns:a16="http://schemas.microsoft.com/office/drawing/2014/main" val="20000"/>
                    </a:ext>
                  </a:extLst>
                </a:gridCol>
                <a:gridCol w="2276475">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gridCol w="1755775">
                  <a:extLst>
                    <a:ext uri="{9D8B030D-6E8A-4147-A177-3AD203B41FA5}">
                      <a16:colId xmlns:a16="http://schemas.microsoft.com/office/drawing/2014/main" val="20003"/>
                    </a:ext>
                  </a:extLst>
                </a:gridCol>
              </a:tblGrid>
              <a:tr h="342900">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Nombre</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000099"/>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AND</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FF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OR</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FF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NOT</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325">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Característica</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0066"/>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Condición</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33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Alternativa</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33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Negar</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3300"/>
                    </a:solidFill>
                  </a:tcPr>
                </a:tc>
                <a:extLst>
                  <a:ext uri="{0D108BD9-81ED-4DB2-BD59-A6C34878D82A}">
                    <a16:rowId xmlns:a16="http://schemas.microsoft.com/office/drawing/2014/main" val="10001"/>
                  </a:ext>
                </a:extLst>
              </a:tr>
              <a:tr h="973138">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Símbolo</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92138">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Expresión</a:t>
                      </a:r>
                      <a:b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b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Matemática</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FFFF66"/>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S</a:t>
                      </a:r>
                      <a:r>
                        <a:rPr kumimoji="0" lang="en-US"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a:t>
                      </a:r>
                      <a:r>
                        <a:rPr kumimoji="0" lang="es-MX"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AB </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33CC33"/>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S</a:t>
                      </a:r>
                      <a:r>
                        <a:rPr kumimoji="0" lang="en-US"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a:t>
                      </a:r>
                      <a:r>
                        <a:rPr kumimoji="0" lang="es-MX"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A+B</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33CC33"/>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S</a:t>
                      </a:r>
                      <a:r>
                        <a:rPr kumimoji="0" lang="en-US"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a:t>
                      </a:r>
                      <a:r>
                        <a:rPr kumimoji="0" lang="es-MX" altLang="es-MX" sz="2400" b="1" i="0" u="none" strike="noStrike" cap="none" normalizeH="0" baseline="0">
                          <a:ln>
                            <a:noFill/>
                          </a:ln>
                          <a:solidFill>
                            <a:srgbClr val="003300"/>
                          </a:solidFill>
                          <a:effectLst/>
                          <a:latin typeface="Arial" panose="020B0604020202020204" pitchFamily="34" charset="0"/>
                          <a:cs typeface="Arial" panose="020B0604020202020204" pitchFamily="34" charset="0"/>
                        </a:rPr>
                        <a:t>A</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3"/>
                  </a:ext>
                </a:extLst>
              </a:tr>
              <a:tr h="1250950">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30000"/>
                        </a:lnSpc>
                        <a:spcBef>
                          <a:spcPct val="10000"/>
                        </a:spcBef>
                        <a:spcAft>
                          <a:spcPct val="0"/>
                        </a:spcAft>
                        <a:buClrTx/>
                        <a:buSzTx/>
                        <a:buFontTx/>
                        <a:buNone/>
                        <a:tabLst/>
                      </a:pP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Tabla de </a:t>
                      </a:r>
                      <a:b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b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Verdad</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08063">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Diagrama</a:t>
                      </a:r>
                      <a:b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b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de</a:t>
                      </a:r>
                      <a:b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b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Tiempos</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99FFCC"/>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99FFCC"/>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99FFCC"/>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5"/>
                  </a:ext>
                </a:extLst>
              </a:tr>
              <a:tr h="1223963">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Circuito</a:t>
                      </a:r>
                      <a:b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b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eléctrico</a:t>
                      </a:r>
                      <a:b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b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equivalente</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C0C0C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C0C0C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C0C0C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just" defTabSz="914400" rtl="0" eaLnBrk="1" fontAlgn="base" latinLnBrk="0" hangingPunct="1">
                        <a:lnSpc>
                          <a:spcPct val="140000"/>
                        </a:lnSpc>
                        <a:spcBef>
                          <a:spcPct val="20000"/>
                        </a:spcBef>
                        <a:spcAft>
                          <a:spcPct val="0"/>
                        </a:spcAft>
                        <a:buClrTx/>
                        <a:buSzTx/>
                        <a:buFontTx/>
                        <a:buNone/>
                        <a:tabLst/>
                      </a:pPr>
                      <a:endParaRPr kumimoji="0" lang="es-MX" altLang="es-MX" sz="1800" b="1"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bl>
          </a:graphicData>
        </a:graphic>
      </p:graphicFrame>
      <p:sp>
        <p:nvSpPr>
          <p:cNvPr id="139308" name="Line 44"/>
          <p:cNvSpPr>
            <a:spLocks noChangeShapeType="1"/>
          </p:cNvSpPr>
          <p:nvPr/>
        </p:nvSpPr>
        <p:spPr bwMode="auto">
          <a:xfrm>
            <a:off x="7899400" y="2378075"/>
            <a:ext cx="215900" cy="0"/>
          </a:xfrm>
          <a:prstGeom prst="line">
            <a:avLst/>
          </a:prstGeom>
          <a:noFill/>
          <a:ln w="38100">
            <a:solidFill>
              <a:srgbClr val="003300"/>
            </a:solidFill>
            <a:round/>
            <a:headEnd/>
            <a:tailEnd/>
          </a:ln>
          <a:extLst>
            <a:ext uri="{909E8E84-426E-40DD-AFC4-6F175D3DCCD1}">
              <a14:hiddenFill xmlns:a14="http://schemas.microsoft.com/office/drawing/2010/main">
                <a:noFill/>
              </a14:hiddenFill>
            </a:ext>
          </a:extLst>
        </p:spPr>
        <p:txBody>
          <a:bodyPr/>
          <a:lstStyle/>
          <a:p>
            <a:endParaRPr lang="es-MX"/>
          </a:p>
        </p:txBody>
      </p:sp>
      <p:grpSp>
        <p:nvGrpSpPr>
          <p:cNvPr id="139309" name="Group 45"/>
          <p:cNvGrpSpPr>
            <a:grpSpLocks/>
          </p:cNvGrpSpPr>
          <p:nvPr/>
        </p:nvGrpSpPr>
        <p:grpSpPr bwMode="auto">
          <a:xfrm>
            <a:off x="2843213" y="1412875"/>
            <a:ext cx="1471612" cy="4818063"/>
            <a:chOff x="2044" y="890"/>
            <a:chExt cx="927" cy="3035"/>
          </a:xfrm>
        </p:grpSpPr>
        <p:pic>
          <p:nvPicPr>
            <p:cNvPr id="139337" name="Picture 46" descr="and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 y="890"/>
              <a:ext cx="4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38" name="Picture 47" descr="tv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 y="1819"/>
              <a:ext cx="825"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39" name="Picture 48" descr="dt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7" y="2596"/>
              <a:ext cx="862"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40" name="Picture 49" descr="and2sw"/>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4" y="3368"/>
              <a:ext cx="92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9310" name="Group 50"/>
          <p:cNvGrpSpPr>
            <a:grpSpLocks/>
          </p:cNvGrpSpPr>
          <p:nvPr/>
        </p:nvGrpSpPr>
        <p:grpSpPr bwMode="auto">
          <a:xfrm>
            <a:off x="5213350" y="1557338"/>
            <a:ext cx="1374775" cy="4673600"/>
            <a:chOff x="3146" y="981"/>
            <a:chExt cx="866" cy="2944"/>
          </a:xfrm>
        </p:grpSpPr>
        <p:pic>
          <p:nvPicPr>
            <p:cNvPr id="139333" name="Picture 51" descr="or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2" y="981"/>
              <a:ext cx="493"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34" name="Picture 52" descr="tv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6" y="1820"/>
              <a:ext cx="825"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35" name="Picture 53" descr="d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 y="2594"/>
              <a:ext cx="866"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36" name="Picture 54" descr="or2sw"/>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6" y="3249"/>
              <a:ext cx="846"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9311" name="Picture 55" descr="not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5075" y="1557338"/>
            <a:ext cx="617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12" name="Picture 56" descr="dtn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4263" y="4241800"/>
            <a:ext cx="920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13" name="Picture 57" descr="notsw"/>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9338" y="5284788"/>
            <a:ext cx="9890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314" name="Picture 58" descr="dtnot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0288" y="3141663"/>
            <a:ext cx="9382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31" name="Rectangle 59"/>
          <p:cNvSpPr>
            <a:spLocks noChangeArrowheads="1"/>
          </p:cNvSpPr>
          <p:nvPr/>
        </p:nvSpPr>
        <p:spPr bwMode="auto">
          <a:xfrm>
            <a:off x="2555875" y="836613"/>
            <a:ext cx="2232025" cy="414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3300"/>
                </a:solidFill>
                <a:latin typeface="Arial" panose="020B0604020202020204" pitchFamily="34" charset="0"/>
              </a:rPr>
              <a:t>?</a:t>
            </a:r>
          </a:p>
        </p:txBody>
      </p:sp>
      <p:sp>
        <p:nvSpPr>
          <p:cNvPr id="412732" name="Rectangle 60"/>
          <p:cNvSpPr>
            <a:spLocks noChangeArrowheads="1"/>
          </p:cNvSpPr>
          <p:nvPr/>
        </p:nvSpPr>
        <p:spPr bwMode="auto">
          <a:xfrm>
            <a:off x="4829175" y="836613"/>
            <a:ext cx="2070100" cy="414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0099"/>
                </a:solidFill>
                <a:latin typeface="Arial" panose="020B0604020202020204" pitchFamily="34" charset="0"/>
              </a:rPr>
              <a:t>?</a:t>
            </a:r>
          </a:p>
        </p:txBody>
      </p:sp>
      <p:sp>
        <p:nvSpPr>
          <p:cNvPr id="412733" name="Rectangle 61"/>
          <p:cNvSpPr>
            <a:spLocks noChangeArrowheads="1"/>
          </p:cNvSpPr>
          <p:nvPr/>
        </p:nvSpPr>
        <p:spPr bwMode="auto">
          <a:xfrm>
            <a:off x="6948488" y="836613"/>
            <a:ext cx="1709737" cy="414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400" b="1">
                <a:solidFill>
                  <a:srgbClr val="FF0000"/>
                </a:solidFill>
                <a:latin typeface="Arial" panose="020B0604020202020204" pitchFamily="34" charset="0"/>
              </a:rPr>
              <a:t>?</a:t>
            </a:r>
          </a:p>
        </p:txBody>
      </p:sp>
      <p:sp>
        <p:nvSpPr>
          <p:cNvPr id="412734" name="Rectangle 62"/>
          <p:cNvSpPr>
            <a:spLocks noChangeArrowheads="1"/>
          </p:cNvSpPr>
          <p:nvPr/>
        </p:nvSpPr>
        <p:spPr bwMode="auto">
          <a:xfrm>
            <a:off x="2555875" y="1319213"/>
            <a:ext cx="2232025" cy="827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3300"/>
                </a:solidFill>
                <a:latin typeface="Arial" panose="020B0604020202020204" pitchFamily="34" charset="0"/>
              </a:rPr>
              <a:t>?</a:t>
            </a:r>
          </a:p>
        </p:txBody>
      </p:sp>
      <p:sp>
        <p:nvSpPr>
          <p:cNvPr id="412735" name="Rectangle 63"/>
          <p:cNvSpPr>
            <a:spLocks noChangeArrowheads="1"/>
          </p:cNvSpPr>
          <p:nvPr/>
        </p:nvSpPr>
        <p:spPr bwMode="auto">
          <a:xfrm>
            <a:off x="2555875" y="2890838"/>
            <a:ext cx="2232025"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chemeClr val="tx1"/>
                </a:solidFill>
                <a:latin typeface="Arial" panose="020B0604020202020204" pitchFamily="34" charset="0"/>
              </a:rPr>
              <a:t>?</a:t>
            </a:r>
          </a:p>
        </p:txBody>
      </p:sp>
      <p:sp>
        <p:nvSpPr>
          <p:cNvPr id="412736" name="Rectangle 64"/>
          <p:cNvSpPr>
            <a:spLocks noChangeArrowheads="1"/>
          </p:cNvSpPr>
          <p:nvPr/>
        </p:nvSpPr>
        <p:spPr bwMode="auto">
          <a:xfrm>
            <a:off x="2555875" y="2247900"/>
            <a:ext cx="2232025"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3300"/>
                </a:solidFill>
                <a:latin typeface="Arial" panose="020B0604020202020204" pitchFamily="34" charset="0"/>
              </a:rPr>
              <a:t>?</a:t>
            </a:r>
          </a:p>
        </p:txBody>
      </p:sp>
      <p:sp>
        <p:nvSpPr>
          <p:cNvPr id="412737" name="Rectangle 65"/>
          <p:cNvSpPr>
            <a:spLocks noChangeArrowheads="1"/>
          </p:cNvSpPr>
          <p:nvPr/>
        </p:nvSpPr>
        <p:spPr bwMode="auto">
          <a:xfrm>
            <a:off x="2555875" y="4089400"/>
            <a:ext cx="2232025" cy="971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chemeClr val="tx1"/>
                </a:solidFill>
                <a:latin typeface="Arial" panose="020B0604020202020204" pitchFamily="34" charset="0"/>
              </a:rPr>
              <a:t>?</a:t>
            </a:r>
          </a:p>
        </p:txBody>
      </p:sp>
      <p:sp>
        <p:nvSpPr>
          <p:cNvPr id="412738" name="Rectangle 66"/>
          <p:cNvSpPr>
            <a:spLocks noChangeArrowheads="1"/>
          </p:cNvSpPr>
          <p:nvPr/>
        </p:nvSpPr>
        <p:spPr bwMode="auto">
          <a:xfrm>
            <a:off x="2555875" y="5110163"/>
            <a:ext cx="2232025" cy="1187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chemeClr val="tx1"/>
                </a:solidFill>
                <a:latin typeface="Arial" panose="020B0604020202020204" pitchFamily="34" charset="0"/>
              </a:rPr>
              <a:t>?</a:t>
            </a:r>
          </a:p>
        </p:txBody>
      </p:sp>
      <p:sp>
        <p:nvSpPr>
          <p:cNvPr id="412739" name="Rectangle 67"/>
          <p:cNvSpPr>
            <a:spLocks noChangeArrowheads="1"/>
          </p:cNvSpPr>
          <p:nvPr/>
        </p:nvSpPr>
        <p:spPr bwMode="auto">
          <a:xfrm>
            <a:off x="4829175" y="1319213"/>
            <a:ext cx="2070100" cy="827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800" b="1">
                <a:solidFill>
                  <a:srgbClr val="000099"/>
                </a:solidFill>
                <a:latin typeface="Arial" panose="020B0604020202020204" pitchFamily="34" charset="0"/>
              </a:rPr>
              <a:t>?</a:t>
            </a:r>
          </a:p>
        </p:txBody>
      </p:sp>
      <p:sp>
        <p:nvSpPr>
          <p:cNvPr id="412740" name="Rectangle 68"/>
          <p:cNvSpPr>
            <a:spLocks noChangeArrowheads="1"/>
          </p:cNvSpPr>
          <p:nvPr/>
        </p:nvSpPr>
        <p:spPr bwMode="auto">
          <a:xfrm>
            <a:off x="4829175" y="2247900"/>
            <a:ext cx="2070100"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sz="2800" b="1">
                <a:solidFill>
                  <a:srgbClr val="000099"/>
                </a:solidFill>
                <a:latin typeface="Arial" panose="020B0604020202020204" pitchFamily="34" charset="0"/>
              </a:rPr>
              <a:t>?</a:t>
            </a:r>
          </a:p>
        </p:txBody>
      </p:sp>
      <p:sp>
        <p:nvSpPr>
          <p:cNvPr id="412741" name="Rectangle 69"/>
          <p:cNvSpPr>
            <a:spLocks noChangeArrowheads="1"/>
          </p:cNvSpPr>
          <p:nvPr/>
        </p:nvSpPr>
        <p:spPr bwMode="auto">
          <a:xfrm>
            <a:off x="4859338" y="2890838"/>
            <a:ext cx="2017712"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0099"/>
                </a:solidFill>
                <a:latin typeface="Arial" panose="020B0604020202020204" pitchFamily="34" charset="0"/>
              </a:rPr>
              <a:t>?</a:t>
            </a:r>
          </a:p>
        </p:txBody>
      </p:sp>
      <p:sp>
        <p:nvSpPr>
          <p:cNvPr id="412742" name="Rectangle 70"/>
          <p:cNvSpPr>
            <a:spLocks noChangeArrowheads="1"/>
          </p:cNvSpPr>
          <p:nvPr/>
        </p:nvSpPr>
        <p:spPr bwMode="auto">
          <a:xfrm>
            <a:off x="4829175" y="4092575"/>
            <a:ext cx="2070100" cy="971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0099"/>
                </a:solidFill>
                <a:latin typeface="Arial" panose="020B0604020202020204" pitchFamily="34" charset="0"/>
              </a:rPr>
              <a:t>?</a:t>
            </a:r>
          </a:p>
        </p:txBody>
      </p:sp>
      <p:sp>
        <p:nvSpPr>
          <p:cNvPr id="412743" name="Rectangle 71"/>
          <p:cNvSpPr>
            <a:spLocks noChangeArrowheads="1"/>
          </p:cNvSpPr>
          <p:nvPr/>
        </p:nvSpPr>
        <p:spPr bwMode="auto">
          <a:xfrm>
            <a:off x="4832350" y="5097463"/>
            <a:ext cx="2070100" cy="1187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0099"/>
                </a:solidFill>
                <a:latin typeface="Arial" panose="020B0604020202020204" pitchFamily="34" charset="0"/>
              </a:rPr>
              <a:t>?</a:t>
            </a:r>
          </a:p>
        </p:txBody>
      </p:sp>
      <p:sp>
        <p:nvSpPr>
          <p:cNvPr id="412744" name="Rectangle 72"/>
          <p:cNvSpPr>
            <a:spLocks noChangeArrowheads="1"/>
          </p:cNvSpPr>
          <p:nvPr/>
        </p:nvSpPr>
        <p:spPr bwMode="auto">
          <a:xfrm>
            <a:off x="6948488" y="1319213"/>
            <a:ext cx="1709737" cy="827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0000"/>
                </a:solidFill>
                <a:latin typeface="Arial" panose="020B0604020202020204" pitchFamily="34" charset="0"/>
              </a:rPr>
              <a:t>?</a:t>
            </a:r>
          </a:p>
        </p:txBody>
      </p:sp>
      <p:sp>
        <p:nvSpPr>
          <p:cNvPr id="412745" name="Rectangle 73"/>
          <p:cNvSpPr>
            <a:spLocks noChangeArrowheads="1"/>
          </p:cNvSpPr>
          <p:nvPr/>
        </p:nvSpPr>
        <p:spPr bwMode="auto">
          <a:xfrm>
            <a:off x="6935788" y="2247900"/>
            <a:ext cx="1709737" cy="5762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0000"/>
                </a:solidFill>
                <a:latin typeface="Arial" panose="020B0604020202020204" pitchFamily="34" charset="0"/>
              </a:rPr>
              <a:t>?</a:t>
            </a:r>
          </a:p>
        </p:txBody>
      </p:sp>
      <p:sp>
        <p:nvSpPr>
          <p:cNvPr id="412746" name="Rectangle 74"/>
          <p:cNvSpPr>
            <a:spLocks noChangeArrowheads="1"/>
          </p:cNvSpPr>
          <p:nvPr/>
        </p:nvSpPr>
        <p:spPr bwMode="auto">
          <a:xfrm>
            <a:off x="6948488" y="2852738"/>
            <a:ext cx="1709737" cy="1150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0000"/>
                </a:solidFill>
                <a:latin typeface="Arial" panose="020B0604020202020204" pitchFamily="34" charset="0"/>
              </a:rPr>
              <a:t>?</a:t>
            </a:r>
          </a:p>
        </p:txBody>
      </p:sp>
      <p:sp>
        <p:nvSpPr>
          <p:cNvPr id="412747" name="Rectangle 75"/>
          <p:cNvSpPr>
            <a:spLocks noChangeArrowheads="1"/>
          </p:cNvSpPr>
          <p:nvPr/>
        </p:nvSpPr>
        <p:spPr bwMode="auto">
          <a:xfrm>
            <a:off x="6935788" y="4092575"/>
            <a:ext cx="1709737" cy="971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0000"/>
                </a:solidFill>
                <a:latin typeface="Arial" panose="020B0604020202020204" pitchFamily="34" charset="0"/>
              </a:rPr>
              <a:t>?</a:t>
            </a:r>
          </a:p>
        </p:txBody>
      </p:sp>
      <p:sp>
        <p:nvSpPr>
          <p:cNvPr id="412748" name="Rectangle 76"/>
          <p:cNvSpPr>
            <a:spLocks noChangeArrowheads="1"/>
          </p:cNvSpPr>
          <p:nvPr/>
        </p:nvSpPr>
        <p:spPr bwMode="auto">
          <a:xfrm>
            <a:off x="6948488" y="5110163"/>
            <a:ext cx="1709737" cy="11874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12731"/>
                                        </p:tgtEl>
                                        <p:attrNameLst>
                                          <p:attrName>ppt_x</p:attrName>
                                        </p:attrNameLst>
                                      </p:cBhvr>
                                      <p:tavLst>
                                        <p:tav tm="0">
                                          <p:val>
                                            <p:strVal val="ppt_x"/>
                                          </p:val>
                                        </p:tav>
                                        <p:tav tm="100000">
                                          <p:val>
                                            <p:strVal val="ppt_x"/>
                                          </p:val>
                                        </p:tav>
                                      </p:tavLst>
                                    </p:anim>
                                    <p:anim calcmode="lin" valueType="num">
                                      <p:cBhvr additive="base">
                                        <p:cTn id="7" dur="500"/>
                                        <p:tgtEl>
                                          <p:spTgt spid="412731"/>
                                        </p:tgtEl>
                                        <p:attrNameLst>
                                          <p:attrName>ppt_y</p:attrName>
                                        </p:attrNameLst>
                                      </p:cBhvr>
                                      <p:tavLst>
                                        <p:tav tm="0">
                                          <p:val>
                                            <p:strVal val="ppt_y"/>
                                          </p:val>
                                        </p:tav>
                                        <p:tav tm="100000">
                                          <p:val>
                                            <p:strVal val="1+ppt_h/2"/>
                                          </p:val>
                                        </p:tav>
                                      </p:tavLst>
                                    </p:anim>
                                    <p:set>
                                      <p:cBhvr>
                                        <p:cTn id="8" dur="1" fill="hold">
                                          <p:stCondLst>
                                            <p:cond delay="499"/>
                                          </p:stCondLst>
                                        </p:cTn>
                                        <p:tgtEl>
                                          <p:spTgt spid="41273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412734"/>
                                        </p:tgtEl>
                                        <p:attrNameLst>
                                          <p:attrName>ppt_x</p:attrName>
                                        </p:attrNameLst>
                                      </p:cBhvr>
                                      <p:tavLst>
                                        <p:tav tm="0">
                                          <p:val>
                                            <p:strVal val="ppt_x"/>
                                          </p:val>
                                        </p:tav>
                                        <p:tav tm="100000">
                                          <p:val>
                                            <p:strVal val="ppt_x"/>
                                          </p:val>
                                        </p:tav>
                                      </p:tavLst>
                                    </p:anim>
                                    <p:anim calcmode="lin" valueType="num">
                                      <p:cBhvr additive="base">
                                        <p:cTn id="13" dur="500"/>
                                        <p:tgtEl>
                                          <p:spTgt spid="412734"/>
                                        </p:tgtEl>
                                        <p:attrNameLst>
                                          <p:attrName>ppt_y</p:attrName>
                                        </p:attrNameLst>
                                      </p:cBhvr>
                                      <p:tavLst>
                                        <p:tav tm="0">
                                          <p:val>
                                            <p:strVal val="ppt_y"/>
                                          </p:val>
                                        </p:tav>
                                        <p:tav tm="100000">
                                          <p:val>
                                            <p:strVal val="1+ppt_h/2"/>
                                          </p:val>
                                        </p:tav>
                                      </p:tavLst>
                                    </p:anim>
                                    <p:set>
                                      <p:cBhvr>
                                        <p:cTn id="14" dur="1" fill="hold">
                                          <p:stCondLst>
                                            <p:cond delay="499"/>
                                          </p:stCondLst>
                                        </p:cTn>
                                        <p:tgtEl>
                                          <p:spTgt spid="41273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412736"/>
                                        </p:tgtEl>
                                        <p:attrNameLst>
                                          <p:attrName>ppt_x</p:attrName>
                                        </p:attrNameLst>
                                      </p:cBhvr>
                                      <p:tavLst>
                                        <p:tav tm="0">
                                          <p:val>
                                            <p:strVal val="ppt_x"/>
                                          </p:val>
                                        </p:tav>
                                        <p:tav tm="100000">
                                          <p:val>
                                            <p:strVal val="ppt_x"/>
                                          </p:val>
                                        </p:tav>
                                      </p:tavLst>
                                    </p:anim>
                                    <p:anim calcmode="lin" valueType="num">
                                      <p:cBhvr additive="base">
                                        <p:cTn id="19" dur="500"/>
                                        <p:tgtEl>
                                          <p:spTgt spid="412736"/>
                                        </p:tgtEl>
                                        <p:attrNameLst>
                                          <p:attrName>ppt_y</p:attrName>
                                        </p:attrNameLst>
                                      </p:cBhvr>
                                      <p:tavLst>
                                        <p:tav tm="0">
                                          <p:val>
                                            <p:strVal val="ppt_y"/>
                                          </p:val>
                                        </p:tav>
                                        <p:tav tm="100000">
                                          <p:val>
                                            <p:strVal val="1+ppt_h/2"/>
                                          </p:val>
                                        </p:tav>
                                      </p:tavLst>
                                    </p:anim>
                                    <p:set>
                                      <p:cBhvr>
                                        <p:cTn id="20" dur="1" fill="hold">
                                          <p:stCondLst>
                                            <p:cond delay="499"/>
                                          </p:stCondLst>
                                        </p:cTn>
                                        <p:tgtEl>
                                          <p:spTgt spid="41273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412735"/>
                                        </p:tgtEl>
                                        <p:attrNameLst>
                                          <p:attrName>ppt_x</p:attrName>
                                        </p:attrNameLst>
                                      </p:cBhvr>
                                      <p:tavLst>
                                        <p:tav tm="0">
                                          <p:val>
                                            <p:strVal val="ppt_x"/>
                                          </p:val>
                                        </p:tav>
                                        <p:tav tm="100000">
                                          <p:val>
                                            <p:strVal val="ppt_x"/>
                                          </p:val>
                                        </p:tav>
                                      </p:tavLst>
                                    </p:anim>
                                    <p:anim calcmode="lin" valueType="num">
                                      <p:cBhvr additive="base">
                                        <p:cTn id="25" dur="500"/>
                                        <p:tgtEl>
                                          <p:spTgt spid="412735"/>
                                        </p:tgtEl>
                                        <p:attrNameLst>
                                          <p:attrName>ppt_y</p:attrName>
                                        </p:attrNameLst>
                                      </p:cBhvr>
                                      <p:tavLst>
                                        <p:tav tm="0">
                                          <p:val>
                                            <p:strVal val="ppt_y"/>
                                          </p:val>
                                        </p:tav>
                                        <p:tav tm="100000">
                                          <p:val>
                                            <p:strVal val="1+ppt_h/2"/>
                                          </p:val>
                                        </p:tav>
                                      </p:tavLst>
                                    </p:anim>
                                    <p:set>
                                      <p:cBhvr>
                                        <p:cTn id="26" dur="1" fill="hold">
                                          <p:stCondLst>
                                            <p:cond delay="499"/>
                                          </p:stCondLst>
                                        </p:cTn>
                                        <p:tgtEl>
                                          <p:spTgt spid="41273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412737"/>
                                        </p:tgtEl>
                                        <p:attrNameLst>
                                          <p:attrName>ppt_x</p:attrName>
                                        </p:attrNameLst>
                                      </p:cBhvr>
                                      <p:tavLst>
                                        <p:tav tm="0">
                                          <p:val>
                                            <p:strVal val="ppt_x"/>
                                          </p:val>
                                        </p:tav>
                                        <p:tav tm="100000">
                                          <p:val>
                                            <p:strVal val="ppt_x"/>
                                          </p:val>
                                        </p:tav>
                                      </p:tavLst>
                                    </p:anim>
                                    <p:anim calcmode="lin" valueType="num">
                                      <p:cBhvr additive="base">
                                        <p:cTn id="31" dur="500"/>
                                        <p:tgtEl>
                                          <p:spTgt spid="412737"/>
                                        </p:tgtEl>
                                        <p:attrNameLst>
                                          <p:attrName>ppt_y</p:attrName>
                                        </p:attrNameLst>
                                      </p:cBhvr>
                                      <p:tavLst>
                                        <p:tav tm="0">
                                          <p:val>
                                            <p:strVal val="ppt_y"/>
                                          </p:val>
                                        </p:tav>
                                        <p:tav tm="100000">
                                          <p:val>
                                            <p:strVal val="1+ppt_h/2"/>
                                          </p:val>
                                        </p:tav>
                                      </p:tavLst>
                                    </p:anim>
                                    <p:set>
                                      <p:cBhvr>
                                        <p:cTn id="32" dur="1" fill="hold">
                                          <p:stCondLst>
                                            <p:cond delay="499"/>
                                          </p:stCondLst>
                                        </p:cTn>
                                        <p:tgtEl>
                                          <p:spTgt spid="41273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412738"/>
                                        </p:tgtEl>
                                        <p:attrNameLst>
                                          <p:attrName>ppt_x</p:attrName>
                                        </p:attrNameLst>
                                      </p:cBhvr>
                                      <p:tavLst>
                                        <p:tav tm="0">
                                          <p:val>
                                            <p:strVal val="ppt_x"/>
                                          </p:val>
                                        </p:tav>
                                        <p:tav tm="100000">
                                          <p:val>
                                            <p:strVal val="ppt_x"/>
                                          </p:val>
                                        </p:tav>
                                      </p:tavLst>
                                    </p:anim>
                                    <p:anim calcmode="lin" valueType="num">
                                      <p:cBhvr additive="base">
                                        <p:cTn id="37" dur="500"/>
                                        <p:tgtEl>
                                          <p:spTgt spid="412738"/>
                                        </p:tgtEl>
                                        <p:attrNameLst>
                                          <p:attrName>ppt_y</p:attrName>
                                        </p:attrNameLst>
                                      </p:cBhvr>
                                      <p:tavLst>
                                        <p:tav tm="0">
                                          <p:val>
                                            <p:strVal val="ppt_y"/>
                                          </p:val>
                                        </p:tav>
                                        <p:tav tm="100000">
                                          <p:val>
                                            <p:strVal val="1+ppt_h/2"/>
                                          </p:val>
                                        </p:tav>
                                      </p:tavLst>
                                    </p:anim>
                                    <p:set>
                                      <p:cBhvr>
                                        <p:cTn id="38" dur="1" fill="hold">
                                          <p:stCondLst>
                                            <p:cond delay="499"/>
                                          </p:stCondLst>
                                        </p:cTn>
                                        <p:tgtEl>
                                          <p:spTgt spid="41273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0" nodeType="clickEffect">
                                  <p:stCondLst>
                                    <p:cond delay="0"/>
                                  </p:stCondLst>
                                  <p:childTnLst>
                                    <p:anim calcmode="lin" valueType="num">
                                      <p:cBhvr additive="base">
                                        <p:cTn id="42" dur="500"/>
                                        <p:tgtEl>
                                          <p:spTgt spid="412732"/>
                                        </p:tgtEl>
                                        <p:attrNameLst>
                                          <p:attrName>ppt_x</p:attrName>
                                        </p:attrNameLst>
                                      </p:cBhvr>
                                      <p:tavLst>
                                        <p:tav tm="0">
                                          <p:val>
                                            <p:strVal val="ppt_x"/>
                                          </p:val>
                                        </p:tav>
                                        <p:tav tm="100000">
                                          <p:val>
                                            <p:strVal val="ppt_x"/>
                                          </p:val>
                                        </p:tav>
                                      </p:tavLst>
                                    </p:anim>
                                    <p:anim calcmode="lin" valueType="num">
                                      <p:cBhvr additive="base">
                                        <p:cTn id="43" dur="500"/>
                                        <p:tgtEl>
                                          <p:spTgt spid="412732"/>
                                        </p:tgtEl>
                                        <p:attrNameLst>
                                          <p:attrName>ppt_y</p:attrName>
                                        </p:attrNameLst>
                                      </p:cBhvr>
                                      <p:tavLst>
                                        <p:tav tm="0">
                                          <p:val>
                                            <p:strVal val="ppt_y"/>
                                          </p:val>
                                        </p:tav>
                                        <p:tav tm="100000">
                                          <p:val>
                                            <p:strVal val="1+ppt_h/2"/>
                                          </p:val>
                                        </p:tav>
                                      </p:tavLst>
                                    </p:anim>
                                    <p:set>
                                      <p:cBhvr>
                                        <p:cTn id="44" dur="1" fill="hold">
                                          <p:stCondLst>
                                            <p:cond delay="499"/>
                                          </p:stCondLst>
                                        </p:cTn>
                                        <p:tgtEl>
                                          <p:spTgt spid="412732"/>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412739"/>
                                        </p:tgtEl>
                                        <p:attrNameLst>
                                          <p:attrName>ppt_x</p:attrName>
                                        </p:attrNameLst>
                                      </p:cBhvr>
                                      <p:tavLst>
                                        <p:tav tm="0">
                                          <p:val>
                                            <p:strVal val="ppt_x"/>
                                          </p:val>
                                        </p:tav>
                                        <p:tav tm="100000">
                                          <p:val>
                                            <p:strVal val="ppt_x"/>
                                          </p:val>
                                        </p:tav>
                                      </p:tavLst>
                                    </p:anim>
                                    <p:anim calcmode="lin" valueType="num">
                                      <p:cBhvr additive="base">
                                        <p:cTn id="49" dur="500"/>
                                        <p:tgtEl>
                                          <p:spTgt spid="412739"/>
                                        </p:tgtEl>
                                        <p:attrNameLst>
                                          <p:attrName>ppt_y</p:attrName>
                                        </p:attrNameLst>
                                      </p:cBhvr>
                                      <p:tavLst>
                                        <p:tav tm="0">
                                          <p:val>
                                            <p:strVal val="ppt_y"/>
                                          </p:val>
                                        </p:tav>
                                        <p:tav tm="100000">
                                          <p:val>
                                            <p:strVal val="1+ppt_h/2"/>
                                          </p:val>
                                        </p:tav>
                                      </p:tavLst>
                                    </p:anim>
                                    <p:set>
                                      <p:cBhvr>
                                        <p:cTn id="50" dur="1" fill="hold">
                                          <p:stCondLst>
                                            <p:cond delay="499"/>
                                          </p:stCondLst>
                                        </p:cTn>
                                        <p:tgtEl>
                                          <p:spTgt spid="41273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0" nodeType="clickEffect">
                                  <p:stCondLst>
                                    <p:cond delay="0"/>
                                  </p:stCondLst>
                                  <p:childTnLst>
                                    <p:anim calcmode="lin" valueType="num">
                                      <p:cBhvr additive="base">
                                        <p:cTn id="54" dur="500"/>
                                        <p:tgtEl>
                                          <p:spTgt spid="412740"/>
                                        </p:tgtEl>
                                        <p:attrNameLst>
                                          <p:attrName>ppt_x</p:attrName>
                                        </p:attrNameLst>
                                      </p:cBhvr>
                                      <p:tavLst>
                                        <p:tav tm="0">
                                          <p:val>
                                            <p:strVal val="ppt_x"/>
                                          </p:val>
                                        </p:tav>
                                        <p:tav tm="100000">
                                          <p:val>
                                            <p:strVal val="ppt_x"/>
                                          </p:val>
                                        </p:tav>
                                      </p:tavLst>
                                    </p:anim>
                                    <p:anim calcmode="lin" valueType="num">
                                      <p:cBhvr additive="base">
                                        <p:cTn id="55" dur="500"/>
                                        <p:tgtEl>
                                          <p:spTgt spid="412740"/>
                                        </p:tgtEl>
                                        <p:attrNameLst>
                                          <p:attrName>ppt_y</p:attrName>
                                        </p:attrNameLst>
                                      </p:cBhvr>
                                      <p:tavLst>
                                        <p:tav tm="0">
                                          <p:val>
                                            <p:strVal val="ppt_y"/>
                                          </p:val>
                                        </p:tav>
                                        <p:tav tm="100000">
                                          <p:val>
                                            <p:strVal val="1+ppt_h/2"/>
                                          </p:val>
                                        </p:tav>
                                      </p:tavLst>
                                    </p:anim>
                                    <p:set>
                                      <p:cBhvr>
                                        <p:cTn id="56" dur="1" fill="hold">
                                          <p:stCondLst>
                                            <p:cond delay="499"/>
                                          </p:stCondLst>
                                        </p:cTn>
                                        <p:tgtEl>
                                          <p:spTgt spid="412740"/>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412741"/>
                                        </p:tgtEl>
                                      </p:cBhvr>
                                    </p:animEffect>
                                    <p:set>
                                      <p:cBhvr>
                                        <p:cTn id="61" dur="1" fill="hold">
                                          <p:stCondLst>
                                            <p:cond delay="499"/>
                                          </p:stCondLst>
                                        </p:cTn>
                                        <p:tgtEl>
                                          <p:spTgt spid="41274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0" nodeType="clickEffect">
                                  <p:stCondLst>
                                    <p:cond delay="0"/>
                                  </p:stCondLst>
                                  <p:childTnLst>
                                    <p:anim calcmode="lin" valueType="num">
                                      <p:cBhvr additive="base">
                                        <p:cTn id="65" dur="500"/>
                                        <p:tgtEl>
                                          <p:spTgt spid="412742"/>
                                        </p:tgtEl>
                                        <p:attrNameLst>
                                          <p:attrName>ppt_x</p:attrName>
                                        </p:attrNameLst>
                                      </p:cBhvr>
                                      <p:tavLst>
                                        <p:tav tm="0">
                                          <p:val>
                                            <p:strVal val="ppt_x"/>
                                          </p:val>
                                        </p:tav>
                                        <p:tav tm="100000">
                                          <p:val>
                                            <p:strVal val="ppt_x"/>
                                          </p:val>
                                        </p:tav>
                                      </p:tavLst>
                                    </p:anim>
                                    <p:anim calcmode="lin" valueType="num">
                                      <p:cBhvr additive="base">
                                        <p:cTn id="66" dur="500"/>
                                        <p:tgtEl>
                                          <p:spTgt spid="412742"/>
                                        </p:tgtEl>
                                        <p:attrNameLst>
                                          <p:attrName>ppt_y</p:attrName>
                                        </p:attrNameLst>
                                      </p:cBhvr>
                                      <p:tavLst>
                                        <p:tav tm="0">
                                          <p:val>
                                            <p:strVal val="ppt_y"/>
                                          </p:val>
                                        </p:tav>
                                        <p:tav tm="100000">
                                          <p:val>
                                            <p:strVal val="1+ppt_h/2"/>
                                          </p:val>
                                        </p:tav>
                                      </p:tavLst>
                                    </p:anim>
                                    <p:set>
                                      <p:cBhvr>
                                        <p:cTn id="67" dur="1" fill="hold">
                                          <p:stCondLst>
                                            <p:cond delay="499"/>
                                          </p:stCondLst>
                                        </p:cTn>
                                        <p:tgtEl>
                                          <p:spTgt spid="41274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xit" presetSubtype="4" fill="hold" grpId="0" nodeType="clickEffect">
                                  <p:stCondLst>
                                    <p:cond delay="0"/>
                                  </p:stCondLst>
                                  <p:childTnLst>
                                    <p:anim calcmode="lin" valueType="num">
                                      <p:cBhvr additive="base">
                                        <p:cTn id="71" dur="500"/>
                                        <p:tgtEl>
                                          <p:spTgt spid="412743"/>
                                        </p:tgtEl>
                                        <p:attrNameLst>
                                          <p:attrName>ppt_x</p:attrName>
                                        </p:attrNameLst>
                                      </p:cBhvr>
                                      <p:tavLst>
                                        <p:tav tm="0">
                                          <p:val>
                                            <p:strVal val="ppt_x"/>
                                          </p:val>
                                        </p:tav>
                                        <p:tav tm="100000">
                                          <p:val>
                                            <p:strVal val="ppt_x"/>
                                          </p:val>
                                        </p:tav>
                                      </p:tavLst>
                                    </p:anim>
                                    <p:anim calcmode="lin" valueType="num">
                                      <p:cBhvr additive="base">
                                        <p:cTn id="72" dur="500"/>
                                        <p:tgtEl>
                                          <p:spTgt spid="412743"/>
                                        </p:tgtEl>
                                        <p:attrNameLst>
                                          <p:attrName>ppt_y</p:attrName>
                                        </p:attrNameLst>
                                      </p:cBhvr>
                                      <p:tavLst>
                                        <p:tav tm="0">
                                          <p:val>
                                            <p:strVal val="ppt_y"/>
                                          </p:val>
                                        </p:tav>
                                        <p:tav tm="100000">
                                          <p:val>
                                            <p:strVal val="1+ppt_h/2"/>
                                          </p:val>
                                        </p:tav>
                                      </p:tavLst>
                                    </p:anim>
                                    <p:set>
                                      <p:cBhvr>
                                        <p:cTn id="73" dur="1" fill="hold">
                                          <p:stCondLst>
                                            <p:cond delay="499"/>
                                          </p:stCondLst>
                                        </p:cTn>
                                        <p:tgtEl>
                                          <p:spTgt spid="412743"/>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xit" presetSubtype="4" fill="hold" grpId="0" nodeType="clickEffect">
                                  <p:stCondLst>
                                    <p:cond delay="0"/>
                                  </p:stCondLst>
                                  <p:childTnLst>
                                    <p:anim calcmode="lin" valueType="num">
                                      <p:cBhvr additive="base">
                                        <p:cTn id="77" dur="500"/>
                                        <p:tgtEl>
                                          <p:spTgt spid="412733"/>
                                        </p:tgtEl>
                                        <p:attrNameLst>
                                          <p:attrName>ppt_x</p:attrName>
                                        </p:attrNameLst>
                                      </p:cBhvr>
                                      <p:tavLst>
                                        <p:tav tm="0">
                                          <p:val>
                                            <p:strVal val="ppt_x"/>
                                          </p:val>
                                        </p:tav>
                                        <p:tav tm="100000">
                                          <p:val>
                                            <p:strVal val="ppt_x"/>
                                          </p:val>
                                        </p:tav>
                                      </p:tavLst>
                                    </p:anim>
                                    <p:anim calcmode="lin" valueType="num">
                                      <p:cBhvr additive="base">
                                        <p:cTn id="78" dur="500"/>
                                        <p:tgtEl>
                                          <p:spTgt spid="412733"/>
                                        </p:tgtEl>
                                        <p:attrNameLst>
                                          <p:attrName>ppt_y</p:attrName>
                                        </p:attrNameLst>
                                      </p:cBhvr>
                                      <p:tavLst>
                                        <p:tav tm="0">
                                          <p:val>
                                            <p:strVal val="ppt_y"/>
                                          </p:val>
                                        </p:tav>
                                        <p:tav tm="100000">
                                          <p:val>
                                            <p:strVal val="1+ppt_h/2"/>
                                          </p:val>
                                        </p:tav>
                                      </p:tavLst>
                                    </p:anim>
                                    <p:set>
                                      <p:cBhvr>
                                        <p:cTn id="79" dur="1" fill="hold">
                                          <p:stCondLst>
                                            <p:cond delay="499"/>
                                          </p:stCondLst>
                                        </p:cTn>
                                        <p:tgtEl>
                                          <p:spTgt spid="412733"/>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0" nodeType="clickEffect">
                                  <p:stCondLst>
                                    <p:cond delay="0"/>
                                  </p:stCondLst>
                                  <p:childTnLst>
                                    <p:anim calcmode="lin" valueType="num">
                                      <p:cBhvr additive="base">
                                        <p:cTn id="83" dur="500"/>
                                        <p:tgtEl>
                                          <p:spTgt spid="412744"/>
                                        </p:tgtEl>
                                        <p:attrNameLst>
                                          <p:attrName>ppt_x</p:attrName>
                                        </p:attrNameLst>
                                      </p:cBhvr>
                                      <p:tavLst>
                                        <p:tav tm="0">
                                          <p:val>
                                            <p:strVal val="ppt_x"/>
                                          </p:val>
                                        </p:tav>
                                        <p:tav tm="100000">
                                          <p:val>
                                            <p:strVal val="ppt_x"/>
                                          </p:val>
                                        </p:tav>
                                      </p:tavLst>
                                    </p:anim>
                                    <p:anim calcmode="lin" valueType="num">
                                      <p:cBhvr additive="base">
                                        <p:cTn id="84" dur="500"/>
                                        <p:tgtEl>
                                          <p:spTgt spid="412744"/>
                                        </p:tgtEl>
                                        <p:attrNameLst>
                                          <p:attrName>ppt_y</p:attrName>
                                        </p:attrNameLst>
                                      </p:cBhvr>
                                      <p:tavLst>
                                        <p:tav tm="0">
                                          <p:val>
                                            <p:strVal val="ppt_y"/>
                                          </p:val>
                                        </p:tav>
                                        <p:tav tm="100000">
                                          <p:val>
                                            <p:strVal val="1+ppt_h/2"/>
                                          </p:val>
                                        </p:tav>
                                      </p:tavLst>
                                    </p:anim>
                                    <p:set>
                                      <p:cBhvr>
                                        <p:cTn id="85" dur="1" fill="hold">
                                          <p:stCondLst>
                                            <p:cond delay="499"/>
                                          </p:stCondLst>
                                        </p:cTn>
                                        <p:tgtEl>
                                          <p:spTgt spid="412744"/>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xit" presetSubtype="4" fill="hold" grpId="0" nodeType="clickEffect">
                                  <p:stCondLst>
                                    <p:cond delay="0"/>
                                  </p:stCondLst>
                                  <p:childTnLst>
                                    <p:anim calcmode="lin" valueType="num">
                                      <p:cBhvr additive="base">
                                        <p:cTn id="89" dur="500"/>
                                        <p:tgtEl>
                                          <p:spTgt spid="412745"/>
                                        </p:tgtEl>
                                        <p:attrNameLst>
                                          <p:attrName>ppt_x</p:attrName>
                                        </p:attrNameLst>
                                      </p:cBhvr>
                                      <p:tavLst>
                                        <p:tav tm="0">
                                          <p:val>
                                            <p:strVal val="ppt_x"/>
                                          </p:val>
                                        </p:tav>
                                        <p:tav tm="100000">
                                          <p:val>
                                            <p:strVal val="ppt_x"/>
                                          </p:val>
                                        </p:tav>
                                      </p:tavLst>
                                    </p:anim>
                                    <p:anim calcmode="lin" valueType="num">
                                      <p:cBhvr additive="base">
                                        <p:cTn id="90" dur="500"/>
                                        <p:tgtEl>
                                          <p:spTgt spid="412745"/>
                                        </p:tgtEl>
                                        <p:attrNameLst>
                                          <p:attrName>ppt_y</p:attrName>
                                        </p:attrNameLst>
                                      </p:cBhvr>
                                      <p:tavLst>
                                        <p:tav tm="0">
                                          <p:val>
                                            <p:strVal val="ppt_y"/>
                                          </p:val>
                                        </p:tav>
                                        <p:tav tm="100000">
                                          <p:val>
                                            <p:strVal val="1+ppt_h/2"/>
                                          </p:val>
                                        </p:tav>
                                      </p:tavLst>
                                    </p:anim>
                                    <p:set>
                                      <p:cBhvr>
                                        <p:cTn id="91" dur="1" fill="hold">
                                          <p:stCondLst>
                                            <p:cond delay="499"/>
                                          </p:stCondLst>
                                        </p:cTn>
                                        <p:tgtEl>
                                          <p:spTgt spid="41274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xit" presetSubtype="4" fill="hold" grpId="0" nodeType="clickEffect">
                                  <p:stCondLst>
                                    <p:cond delay="0"/>
                                  </p:stCondLst>
                                  <p:childTnLst>
                                    <p:anim calcmode="lin" valueType="num">
                                      <p:cBhvr additive="base">
                                        <p:cTn id="95" dur="500"/>
                                        <p:tgtEl>
                                          <p:spTgt spid="412746"/>
                                        </p:tgtEl>
                                        <p:attrNameLst>
                                          <p:attrName>ppt_x</p:attrName>
                                        </p:attrNameLst>
                                      </p:cBhvr>
                                      <p:tavLst>
                                        <p:tav tm="0">
                                          <p:val>
                                            <p:strVal val="ppt_x"/>
                                          </p:val>
                                        </p:tav>
                                        <p:tav tm="100000">
                                          <p:val>
                                            <p:strVal val="ppt_x"/>
                                          </p:val>
                                        </p:tav>
                                      </p:tavLst>
                                    </p:anim>
                                    <p:anim calcmode="lin" valueType="num">
                                      <p:cBhvr additive="base">
                                        <p:cTn id="96" dur="500"/>
                                        <p:tgtEl>
                                          <p:spTgt spid="412746"/>
                                        </p:tgtEl>
                                        <p:attrNameLst>
                                          <p:attrName>ppt_y</p:attrName>
                                        </p:attrNameLst>
                                      </p:cBhvr>
                                      <p:tavLst>
                                        <p:tav tm="0">
                                          <p:val>
                                            <p:strVal val="ppt_y"/>
                                          </p:val>
                                        </p:tav>
                                        <p:tav tm="100000">
                                          <p:val>
                                            <p:strVal val="1+ppt_h/2"/>
                                          </p:val>
                                        </p:tav>
                                      </p:tavLst>
                                    </p:anim>
                                    <p:set>
                                      <p:cBhvr>
                                        <p:cTn id="97" dur="1" fill="hold">
                                          <p:stCondLst>
                                            <p:cond delay="499"/>
                                          </p:stCondLst>
                                        </p:cTn>
                                        <p:tgtEl>
                                          <p:spTgt spid="412746"/>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xit" presetSubtype="4" fill="hold" grpId="0" nodeType="clickEffect">
                                  <p:stCondLst>
                                    <p:cond delay="0"/>
                                  </p:stCondLst>
                                  <p:childTnLst>
                                    <p:anim calcmode="lin" valueType="num">
                                      <p:cBhvr additive="base">
                                        <p:cTn id="101" dur="500"/>
                                        <p:tgtEl>
                                          <p:spTgt spid="412747"/>
                                        </p:tgtEl>
                                        <p:attrNameLst>
                                          <p:attrName>ppt_x</p:attrName>
                                        </p:attrNameLst>
                                      </p:cBhvr>
                                      <p:tavLst>
                                        <p:tav tm="0">
                                          <p:val>
                                            <p:strVal val="ppt_x"/>
                                          </p:val>
                                        </p:tav>
                                        <p:tav tm="100000">
                                          <p:val>
                                            <p:strVal val="ppt_x"/>
                                          </p:val>
                                        </p:tav>
                                      </p:tavLst>
                                    </p:anim>
                                    <p:anim calcmode="lin" valueType="num">
                                      <p:cBhvr additive="base">
                                        <p:cTn id="102" dur="500"/>
                                        <p:tgtEl>
                                          <p:spTgt spid="412747"/>
                                        </p:tgtEl>
                                        <p:attrNameLst>
                                          <p:attrName>ppt_y</p:attrName>
                                        </p:attrNameLst>
                                      </p:cBhvr>
                                      <p:tavLst>
                                        <p:tav tm="0">
                                          <p:val>
                                            <p:strVal val="ppt_y"/>
                                          </p:val>
                                        </p:tav>
                                        <p:tav tm="100000">
                                          <p:val>
                                            <p:strVal val="1+ppt_h/2"/>
                                          </p:val>
                                        </p:tav>
                                      </p:tavLst>
                                    </p:anim>
                                    <p:set>
                                      <p:cBhvr>
                                        <p:cTn id="103" dur="1" fill="hold">
                                          <p:stCondLst>
                                            <p:cond delay="499"/>
                                          </p:stCondLst>
                                        </p:cTn>
                                        <p:tgtEl>
                                          <p:spTgt spid="412747"/>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xit" presetSubtype="4" fill="hold" grpId="0" nodeType="clickEffect">
                                  <p:stCondLst>
                                    <p:cond delay="0"/>
                                  </p:stCondLst>
                                  <p:childTnLst>
                                    <p:anim calcmode="lin" valueType="num">
                                      <p:cBhvr additive="base">
                                        <p:cTn id="107" dur="500"/>
                                        <p:tgtEl>
                                          <p:spTgt spid="412748"/>
                                        </p:tgtEl>
                                        <p:attrNameLst>
                                          <p:attrName>ppt_x</p:attrName>
                                        </p:attrNameLst>
                                      </p:cBhvr>
                                      <p:tavLst>
                                        <p:tav tm="0">
                                          <p:val>
                                            <p:strVal val="ppt_x"/>
                                          </p:val>
                                        </p:tav>
                                        <p:tav tm="100000">
                                          <p:val>
                                            <p:strVal val="ppt_x"/>
                                          </p:val>
                                        </p:tav>
                                      </p:tavLst>
                                    </p:anim>
                                    <p:anim calcmode="lin" valueType="num">
                                      <p:cBhvr additive="base">
                                        <p:cTn id="108" dur="500"/>
                                        <p:tgtEl>
                                          <p:spTgt spid="412748"/>
                                        </p:tgtEl>
                                        <p:attrNameLst>
                                          <p:attrName>ppt_y</p:attrName>
                                        </p:attrNameLst>
                                      </p:cBhvr>
                                      <p:tavLst>
                                        <p:tav tm="0">
                                          <p:val>
                                            <p:strVal val="ppt_y"/>
                                          </p:val>
                                        </p:tav>
                                        <p:tav tm="100000">
                                          <p:val>
                                            <p:strVal val="1+ppt_h/2"/>
                                          </p:val>
                                        </p:tav>
                                      </p:tavLst>
                                    </p:anim>
                                    <p:set>
                                      <p:cBhvr>
                                        <p:cTn id="109" dur="1" fill="hold">
                                          <p:stCondLst>
                                            <p:cond delay="499"/>
                                          </p:stCondLst>
                                        </p:cTn>
                                        <p:tgtEl>
                                          <p:spTgt spid="412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31" grpId="0" animBg="1"/>
      <p:bldP spid="412732" grpId="0" animBg="1"/>
      <p:bldP spid="412733" grpId="0" animBg="1"/>
      <p:bldP spid="412734" grpId="0" animBg="1"/>
      <p:bldP spid="412735" grpId="0" animBg="1"/>
      <p:bldP spid="412736" grpId="0" animBg="1"/>
      <p:bldP spid="412737" grpId="0" animBg="1"/>
      <p:bldP spid="412738" grpId="0" animBg="1"/>
      <p:bldP spid="412739" grpId="0" animBg="1"/>
      <p:bldP spid="412740" grpId="0" animBg="1"/>
      <p:bldP spid="412741" grpId="0" animBg="1"/>
      <p:bldP spid="412742" grpId="0" animBg="1"/>
      <p:bldP spid="412743" grpId="0" animBg="1"/>
      <p:bldP spid="412744" grpId="0" animBg="1"/>
      <p:bldP spid="412745" grpId="0" animBg="1"/>
      <p:bldP spid="412746" grpId="0" animBg="1"/>
      <p:bldP spid="412747" grpId="0" animBg="1"/>
      <p:bldP spid="41274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7296" name="Group 80"/>
          <p:cNvGraphicFramePr>
            <a:graphicFrameLocks noGrp="1"/>
          </p:cNvGraphicFramePr>
          <p:nvPr/>
        </p:nvGraphicFramePr>
        <p:xfrm>
          <a:off x="395288" y="476250"/>
          <a:ext cx="8280400" cy="2035175"/>
        </p:xfrm>
        <a:graphic>
          <a:graphicData uri="http://schemas.openxmlformats.org/drawingml/2006/table">
            <a:tbl>
              <a:tblPr/>
              <a:tblGrid>
                <a:gridCol w="2139950">
                  <a:extLst>
                    <a:ext uri="{9D8B030D-6E8A-4147-A177-3AD203B41FA5}">
                      <a16:colId xmlns:a16="http://schemas.microsoft.com/office/drawing/2014/main" val="20000"/>
                    </a:ext>
                  </a:extLst>
                </a:gridCol>
                <a:gridCol w="2276475">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gridCol w="1755775">
                  <a:extLst>
                    <a:ext uri="{9D8B030D-6E8A-4147-A177-3AD203B41FA5}">
                      <a16:colId xmlns:a16="http://schemas.microsoft.com/office/drawing/2014/main" val="20003"/>
                    </a:ext>
                  </a:extLst>
                </a:gridCol>
              </a:tblGrid>
              <a:tr h="342900">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Nombre</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000099"/>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AND</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FF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OR</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FF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000099"/>
                          </a:solidFill>
                          <a:effectLst/>
                          <a:latin typeface="Arial" panose="020B0604020202020204" pitchFamily="34" charset="0"/>
                          <a:cs typeface="Arial" panose="020B0604020202020204" pitchFamily="34" charset="0"/>
                        </a:rPr>
                        <a:t>NOT</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325">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Característica</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0066"/>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Condición</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33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Alternativa</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3300"/>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a:ln>
                            <a:noFill/>
                          </a:ln>
                          <a:solidFill>
                            <a:srgbClr val="FFFF00"/>
                          </a:solidFill>
                          <a:effectLst/>
                          <a:latin typeface="Arial" panose="020B0604020202020204" pitchFamily="34" charset="0"/>
                          <a:cs typeface="Arial" panose="020B0604020202020204" pitchFamily="34" charset="0"/>
                        </a:rPr>
                        <a:t>Negar</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003300"/>
                    </a:solidFill>
                  </a:tcPr>
                </a:tc>
                <a:extLst>
                  <a:ext uri="{0D108BD9-81ED-4DB2-BD59-A6C34878D82A}">
                    <a16:rowId xmlns:a16="http://schemas.microsoft.com/office/drawing/2014/main" val="10001"/>
                  </a:ext>
                </a:extLst>
              </a:tr>
              <a:tr h="1250950">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30000"/>
                        </a:lnSpc>
                        <a:spcBef>
                          <a:spcPct val="10000"/>
                        </a:spcBef>
                        <a:spcAft>
                          <a:spcPct val="0"/>
                        </a:spcAft>
                        <a:buClrTx/>
                        <a:buSzTx/>
                        <a:buFontTx/>
                        <a:buNone/>
                        <a:tabLst/>
                      </a:pP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Símbolo</a:t>
                      </a:r>
                    </a:p>
                    <a:p>
                      <a:pPr marL="0" marR="0" lvl="0" indent="0" algn="ctr" defTabSz="914400" rtl="0" eaLnBrk="1" fontAlgn="base" latinLnBrk="0" hangingPunct="1">
                        <a:lnSpc>
                          <a:spcPct val="130000"/>
                        </a:lnSpc>
                        <a:spcBef>
                          <a:spcPct val="10000"/>
                        </a:spcBef>
                        <a:spcAft>
                          <a:spcPct val="0"/>
                        </a:spcAft>
                        <a:buClrTx/>
                        <a:buSzTx/>
                        <a:buFontTx/>
                        <a:buNone/>
                        <a:tabLst/>
                      </a:pPr>
                      <a:r>
                        <a:rPr kumimoji="0" lang="es-MX" altLang="es-MX" sz="1600" b="1" i="0" u="none" strike="noStrike" cap="none" normalizeH="0" baseline="0">
                          <a:ln>
                            <a:noFill/>
                          </a:ln>
                          <a:solidFill>
                            <a:srgbClr val="003300"/>
                          </a:solidFill>
                          <a:effectLst/>
                          <a:latin typeface="Arial" panose="020B0604020202020204" pitchFamily="34" charset="0"/>
                          <a:cs typeface="Arial" panose="020B0604020202020204" pitchFamily="34" charset="0"/>
                        </a:rPr>
                        <a:t>Abel- Hdl</a:t>
                      </a:r>
                    </a:p>
                  </a:txBody>
                  <a:tcPr marL="90000" marR="90000" marT="46800" marB="46800" anchor="ct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altLang="es-MX" sz="4800" b="1" i="0" u="none" strike="noStrike" cap="none" normalizeH="0" baseline="0">
                          <a:ln>
                            <a:noFill/>
                          </a:ln>
                          <a:solidFill>
                            <a:srgbClr val="000066"/>
                          </a:solidFill>
                          <a:effectLst/>
                          <a:latin typeface="Arial" panose="020B0604020202020204" pitchFamily="34" charset="0"/>
                          <a:cs typeface="Arial" panose="020B0604020202020204" pitchFamily="34" charset="0"/>
                        </a:rPr>
                        <a:t>&amp;</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altLang="es-MX" sz="4400" b="1" i="0" u="none" strike="noStrike" cap="none" normalizeH="0" baseline="0">
                          <a:ln>
                            <a:noFill/>
                          </a:ln>
                          <a:solidFill>
                            <a:srgbClr val="000066"/>
                          </a:solidFill>
                          <a:effectLst/>
                          <a:latin typeface="Arial" panose="020B0604020202020204" pitchFamily="34" charset="0"/>
                          <a:cs typeface="Arial" panose="020B0604020202020204" pitchFamily="34" charset="0"/>
                        </a:rPr>
                        <a:t>#</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lgn="just" eaLnBrk="0" hangingPunct="0">
                        <a:lnSpc>
                          <a:spcPct val="140000"/>
                        </a:lnSpc>
                        <a:spcBef>
                          <a:spcPct val="20000"/>
                        </a:spcBef>
                        <a:defRPr sz="2800">
                          <a:solidFill>
                            <a:srgbClr val="000066"/>
                          </a:solidFill>
                          <a:latin typeface="Verdana" panose="020B0604030504040204" pitchFamily="34" charset="0"/>
                        </a:defRPr>
                      </a:lvl1pPr>
                      <a:lvl2pPr marL="742950" indent="-285750" algn="just" eaLnBrk="0" hangingPunct="0">
                        <a:lnSpc>
                          <a:spcPct val="140000"/>
                        </a:lnSpc>
                        <a:spcBef>
                          <a:spcPct val="20000"/>
                        </a:spcBef>
                        <a:defRPr sz="2400">
                          <a:solidFill>
                            <a:srgbClr val="000066"/>
                          </a:solidFill>
                          <a:latin typeface="Verdana" panose="020B0604030504040204" pitchFamily="34" charset="0"/>
                        </a:defRPr>
                      </a:lvl2pPr>
                      <a:lvl3pPr marL="1143000" indent="-228600" algn="l" eaLnBrk="0" hangingPunct="0">
                        <a:lnSpc>
                          <a:spcPct val="140000"/>
                        </a:lnSpc>
                        <a:spcBef>
                          <a:spcPct val="20000"/>
                        </a:spcBef>
                        <a:defRPr sz="2000">
                          <a:solidFill>
                            <a:srgbClr val="000066"/>
                          </a:solidFill>
                          <a:latin typeface="Verdana" panose="020B0604030504040204" pitchFamily="34" charset="0"/>
                        </a:defRPr>
                      </a:lvl3pPr>
                      <a:lvl4pPr marL="1600200" indent="-228600" algn="l" eaLnBrk="0" hangingPunct="0">
                        <a:lnSpc>
                          <a:spcPct val="140000"/>
                        </a:lnSpc>
                        <a:spcBef>
                          <a:spcPct val="20000"/>
                        </a:spcBef>
                        <a:defRPr>
                          <a:solidFill>
                            <a:srgbClr val="000066"/>
                          </a:solidFill>
                          <a:latin typeface="Verdana" panose="020B0604030504040204" pitchFamily="34" charset="0"/>
                        </a:defRPr>
                      </a:lvl4pPr>
                      <a:lvl5pPr marL="2057400" indent="-228600" algn="l" eaLnBrk="0" hangingPunct="0">
                        <a:lnSpc>
                          <a:spcPct val="140000"/>
                        </a:lnSpc>
                        <a:spcBef>
                          <a:spcPct val="20000"/>
                        </a:spcBef>
                        <a:defRPr>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defRPr>
                          <a:solidFill>
                            <a:srgbClr val="000066"/>
                          </a:solidFill>
                          <a:latin typeface="Verdana" panose="020B0604030504040204" pitchFamily="34" charset="0"/>
                        </a:defRPr>
                      </a:lvl9p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s-MX" altLang="es-MX" sz="4800" b="1" i="0" u="none" strike="noStrike" cap="none" normalizeH="0" baseline="0">
                          <a:ln>
                            <a:noFill/>
                          </a:ln>
                          <a:solidFill>
                            <a:srgbClr val="000066"/>
                          </a:solidFill>
                          <a:effectLst/>
                          <a:latin typeface="Arial" panose="020B0604020202020204" pitchFamily="34" charset="0"/>
                          <a:cs typeface="Arial" panose="020B0604020202020204" pitchFamily="34" charset="0"/>
                        </a:rPr>
                        <a:t>!</a:t>
                      </a:r>
                    </a:p>
                  </a:txBody>
                  <a:tcPr horzOverflow="overflow">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12735" name="Rectangle 63"/>
          <p:cNvSpPr>
            <a:spLocks noChangeArrowheads="1"/>
          </p:cNvSpPr>
          <p:nvPr/>
        </p:nvSpPr>
        <p:spPr bwMode="auto">
          <a:xfrm>
            <a:off x="2555875" y="1341438"/>
            <a:ext cx="2232025"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chemeClr val="tx1"/>
                </a:solidFill>
                <a:latin typeface="Arial" panose="020B0604020202020204" pitchFamily="34" charset="0"/>
              </a:rPr>
              <a:t>?</a:t>
            </a:r>
          </a:p>
        </p:txBody>
      </p:sp>
      <p:sp>
        <p:nvSpPr>
          <p:cNvPr id="412741" name="Rectangle 69"/>
          <p:cNvSpPr>
            <a:spLocks noChangeArrowheads="1"/>
          </p:cNvSpPr>
          <p:nvPr/>
        </p:nvSpPr>
        <p:spPr bwMode="auto">
          <a:xfrm>
            <a:off x="4859338" y="1268413"/>
            <a:ext cx="2017712"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000099"/>
                </a:solidFill>
                <a:latin typeface="Arial" panose="020B0604020202020204" pitchFamily="34" charset="0"/>
              </a:rPr>
              <a:t>?</a:t>
            </a:r>
          </a:p>
        </p:txBody>
      </p:sp>
      <p:sp>
        <p:nvSpPr>
          <p:cNvPr id="412746" name="Rectangle 74"/>
          <p:cNvSpPr>
            <a:spLocks noChangeArrowheads="1"/>
          </p:cNvSpPr>
          <p:nvPr/>
        </p:nvSpPr>
        <p:spPr bwMode="auto">
          <a:xfrm>
            <a:off x="6948488" y="1268413"/>
            <a:ext cx="1709737" cy="1150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a:lnSpc>
                <a:spcPct val="140000"/>
              </a:lnSpc>
              <a:spcBef>
                <a:spcPct val="20000"/>
              </a:spcBef>
              <a:buChar char="•"/>
              <a:defRPr sz="3200">
                <a:solidFill>
                  <a:srgbClr val="000066"/>
                </a:solidFill>
                <a:latin typeface="Verdana" panose="020B0604030504040204" pitchFamily="34" charset="0"/>
              </a:defRPr>
            </a:lvl1pPr>
            <a:lvl2pPr marL="742950" indent="-285750" algn="just">
              <a:lnSpc>
                <a:spcPct val="140000"/>
              </a:lnSpc>
              <a:spcBef>
                <a:spcPct val="20000"/>
              </a:spcBef>
              <a:buChar char="–"/>
              <a:defRPr sz="2800">
                <a:solidFill>
                  <a:srgbClr val="000066"/>
                </a:solidFill>
                <a:latin typeface="Verdana" panose="020B0604030504040204" pitchFamily="34" charset="0"/>
              </a:defRPr>
            </a:lvl2pPr>
            <a:lvl3pPr marL="1143000" indent="-228600">
              <a:lnSpc>
                <a:spcPct val="140000"/>
              </a:lnSpc>
              <a:spcBef>
                <a:spcPct val="20000"/>
              </a:spcBef>
              <a:buChar char="•"/>
              <a:defRPr sz="2400">
                <a:solidFill>
                  <a:srgbClr val="000066"/>
                </a:solidFill>
                <a:latin typeface="Verdana" panose="020B0604030504040204" pitchFamily="34" charset="0"/>
              </a:defRPr>
            </a:lvl3pPr>
            <a:lvl4pPr marL="1600200" indent="-228600">
              <a:lnSpc>
                <a:spcPct val="140000"/>
              </a:lnSpc>
              <a:spcBef>
                <a:spcPct val="20000"/>
              </a:spcBef>
              <a:buChar char="–"/>
              <a:defRPr sz="2000">
                <a:solidFill>
                  <a:srgbClr val="000066"/>
                </a:solidFill>
                <a:latin typeface="Verdana" panose="020B0604030504040204" pitchFamily="34" charset="0"/>
              </a:defRPr>
            </a:lvl4pPr>
            <a:lvl5pPr marL="2057400" indent="-228600">
              <a:lnSpc>
                <a:spcPct val="140000"/>
              </a:lnSpc>
              <a:spcBef>
                <a:spcPct val="20000"/>
              </a:spcBef>
              <a:buChar char="»"/>
              <a:defRPr sz="2000">
                <a:solidFill>
                  <a:srgbClr val="000066"/>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2000">
                <a:solidFill>
                  <a:srgbClr val="000066"/>
                </a:solidFill>
                <a:latin typeface="Verdana" panose="020B0604030504040204" pitchFamily="34" charset="0"/>
              </a:defRPr>
            </a:lvl9pPr>
          </a:lstStyle>
          <a:p>
            <a:pPr algn="ctr" eaLnBrk="1" hangingPunct="1">
              <a:lnSpc>
                <a:spcPct val="100000"/>
              </a:lnSpc>
              <a:spcBef>
                <a:spcPct val="0"/>
              </a:spcBef>
              <a:buFontTx/>
              <a:buNone/>
            </a:pPr>
            <a:r>
              <a:rPr lang="es-MX" altLang="es-MX" b="1">
                <a:solidFill>
                  <a:srgbClr val="FF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12735"/>
                                        </p:tgtEl>
                                        <p:attrNameLst>
                                          <p:attrName>ppt_x</p:attrName>
                                        </p:attrNameLst>
                                      </p:cBhvr>
                                      <p:tavLst>
                                        <p:tav tm="0">
                                          <p:val>
                                            <p:strVal val="ppt_x"/>
                                          </p:val>
                                        </p:tav>
                                        <p:tav tm="100000">
                                          <p:val>
                                            <p:strVal val="ppt_x"/>
                                          </p:val>
                                        </p:tav>
                                      </p:tavLst>
                                    </p:anim>
                                    <p:anim calcmode="lin" valueType="num">
                                      <p:cBhvr additive="base">
                                        <p:cTn id="7" dur="500"/>
                                        <p:tgtEl>
                                          <p:spTgt spid="412735"/>
                                        </p:tgtEl>
                                        <p:attrNameLst>
                                          <p:attrName>ppt_y</p:attrName>
                                        </p:attrNameLst>
                                      </p:cBhvr>
                                      <p:tavLst>
                                        <p:tav tm="0">
                                          <p:val>
                                            <p:strVal val="ppt_y"/>
                                          </p:val>
                                        </p:tav>
                                        <p:tav tm="100000">
                                          <p:val>
                                            <p:strVal val="1+ppt_h/2"/>
                                          </p:val>
                                        </p:tav>
                                      </p:tavLst>
                                    </p:anim>
                                    <p:set>
                                      <p:cBhvr>
                                        <p:cTn id="8" dur="1" fill="hold">
                                          <p:stCondLst>
                                            <p:cond delay="499"/>
                                          </p:stCondLst>
                                        </p:cTn>
                                        <p:tgtEl>
                                          <p:spTgt spid="41273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412741"/>
                                        </p:tgtEl>
                                      </p:cBhvr>
                                    </p:animEffect>
                                    <p:set>
                                      <p:cBhvr>
                                        <p:cTn id="13" dur="1" fill="hold">
                                          <p:stCondLst>
                                            <p:cond delay="499"/>
                                          </p:stCondLst>
                                        </p:cTn>
                                        <p:tgtEl>
                                          <p:spTgt spid="412741"/>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0" nodeType="clickEffect">
                                  <p:stCondLst>
                                    <p:cond delay="0"/>
                                  </p:stCondLst>
                                  <p:childTnLst>
                                    <p:anim calcmode="lin" valueType="num">
                                      <p:cBhvr additive="base">
                                        <p:cTn id="17" dur="500"/>
                                        <p:tgtEl>
                                          <p:spTgt spid="412746"/>
                                        </p:tgtEl>
                                        <p:attrNameLst>
                                          <p:attrName>ppt_x</p:attrName>
                                        </p:attrNameLst>
                                      </p:cBhvr>
                                      <p:tavLst>
                                        <p:tav tm="0">
                                          <p:val>
                                            <p:strVal val="ppt_x"/>
                                          </p:val>
                                        </p:tav>
                                        <p:tav tm="100000">
                                          <p:val>
                                            <p:strVal val="ppt_x"/>
                                          </p:val>
                                        </p:tav>
                                      </p:tavLst>
                                    </p:anim>
                                    <p:anim calcmode="lin" valueType="num">
                                      <p:cBhvr additive="base">
                                        <p:cTn id="18" dur="500"/>
                                        <p:tgtEl>
                                          <p:spTgt spid="412746"/>
                                        </p:tgtEl>
                                        <p:attrNameLst>
                                          <p:attrName>ppt_y</p:attrName>
                                        </p:attrNameLst>
                                      </p:cBhvr>
                                      <p:tavLst>
                                        <p:tav tm="0">
                                          <p:val>
                                            <p:strVal val="ppt_y"/>
                                          </p:val>
                                        </p:tav>
                                        <p:tav tm="100000">
                                          <p:val>
                                            <p:strVal val="1+ppt_h/2"/>
                                          </p:val>
                                        </p:tav>
                                      </p:tavLst>
                                    </p:anim>
                                    <p:set>
                                      <p:cBhvr>
                                        <p:cTn id="19" dur="1" fill="hold">
                                          <p:stCondLst>
                                            <p:cond delay="499"/>
                                          </p:stCondLst>
                                        </p:cTn>
                                        <p:tgtEl>
                                          <p:spTgt spid="412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35" grpId="0" animBg="1"/>
      <p:bldP spid="412741" grpId="0" animBg="1"/>
      <p:bldP spid="41274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ítulo 1"/>
          <p:cNvSpPr>
            <a:spLocks noGrp="1"/>
          </p:cNvSpPr>
          <p:nvPr>
            <p:ph type="title" idx="4294967295"/>
          </p:nvPr>
        </p:nvSpPr>
        <p:spPr>
          <a:xfrm>
            <a:off x="2959224" y="366713"/>
            <a:ext cx="3225552" cy="576262"/>
          </a:xfrm>
        </p:spPr>
        <p:txBody>
          <a:bodyPr/>
          <a:lstStyle/>
          <a:p>
            <a:r>
              <a:rPr lang="es-MX" altLang="es-MX" sz="2800" dirty="0"/>
              <a:t>Reflexión</a:t>
            </a:r>
          </a:p>
        </p:txBody>
      </p:sp>
      <p:sp>
        <p:nvSpPr>
          <p:cNvPr id="144387" name="Marcador de contenido 2"/>
          <p:cNvSpPr>
            <a:spLocks noGrp="1"/>
          </p:cNvSpPr>
          <p:nvPr>
            <p:ph idx="4294967295"/>
          </p:nvPr>
        </p:nvSpPr>
        <p:spPr>
          <a:xfrm>
            <a:off x="719138" y="858838"/>
            <a:ext cx="7705725" cy="679450"/>
          </a:xfrm>
          <a:solidFill>
            <a:schemeClr val="bg1"/>
          </a:solidFill>
        </p:spPr>
        <p:txBody>
          <a:bodyPr/>
          <a:lstStyle/>
          <a:p>
            <a:pPr marL="0" indent="0" algn="ctr">
              <a:buFontTx/>
              <a:buNone/>
            </a:pPr>
            <a:r>
              <a:rPr lang="es-ES" altLang="es-MX" b="1" dirty="0">
                <a:latin typeface="Arial" panose="020B0604020202020204" pitchFamily="34" charset="0"/>
                <a:cs typeface="Arial" panose="020B0604020202020204" pitchFamily="34" charset="0"/>
              </a:rPr>
              <a:t>¿Con que se quedan de esta clase ?</a:t>
            </a:r>
            <a:endParaRPr lang="es-MX" altLang="es-MX"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C79992F-E1D2-B1E1-B981-19E705E6FC58}"/>
              </a:ext>
            </a:extLst>
          </p:cNvPr>
          <p:cNvPicPr>
            <a:picLocks noChangeAspect="1"/>
          </p:cNvPicPr>
          <p:nvPr/>
        </p:nvPicPr>
        <p:blipFill>
          <a:blip r:embed="rId3"/>
          <a:stretch>
            <a:fillRect/>
          </a:stretch>
        </p:blipFill>
        <p:spPr>
          <a:xfrm>
            <a:off x="1472400" y="1701358"/>
            <a:ext cx="6291538" cy="4026585"/>
          </a:xfrm>
          <a:prstGeom prst="rect">
            <a:avLst/>
          </a:prstGeom>
        </p:spPr>
      </p:pic>
      <p:sp>
        <p:nvSpPr>
          <p:cNvPr id="4" name="CuadroTexto 3">
            <a:extLst>
              <a:ext uri="{FF2B5EF4-FFF2-40B4-BE49-F238E27FC236}">
                <a16:creationId xmlns:a16="http://schemas.microsoft.com/office/drawing/2014/main" id="{EC49B62F-55ED-2CF6-26BB-C215DF0A821F}"/>
              </a:ext>
            </a:extLst>
          </p:cNvPr>
          <p:cNvSpPr txBox="1"/>
          <p:nvPr/>
        </p:nvSpPr>
        <p:spPr>
          <a:xfrm>
            <a:off x="3446203" y="5742525"/>
            <a:ext cx="2548518" cy="646331"/>
          </a:xfrm>
          <a:prstGeom prst="rect">
            <a:avLst/>
          </a:prstGeom>
          <a:noFill/>
        </p:spPr>
        <p:txBody>
          <a:bodyPr wrap="none" rtlCol="0">
            <a:spAutoFit/>
          </a:bodyPr>
          <a:lstStyle/>
          <a:p>
            <a:r>
              <a:rPr lang="es-ES" b="1" i="1" dirty="0">
                <a:solidFill>
                  <a:srgbClr val="202122"/>
                </a:solidFill>
                <a:effectLst/>
                <a:latin typeface="Arial" panose="020B0604020202020204" pitchFamily="34" charset="0"/>
              </a:rPr>
              <a:t>Amarillo, Rojo y Azul </a:t>
            </a:r>
          </a:p>
          <a:p>
            <a:pPr algn="ctr"/>
            <a:r>
              <a:rPr lang="es-ES" b="0" i="0" dirty="0">
                <a:solidFill>
                  <a:srgbClr val="202122"/>
                </a:solidFill>
                <a:effectLst/>
                <a:latin typeface="Arial" panose="020B0604020202020204" pitchFamily="34" charset="0"/>
              </a:rPr>
              <a:t>Kandinsky</a:t>
            </a:r>
            <a:endParaRPr lang="es-MX" dirty="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Verdana"/>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anchor="t" compatLnSpc="1"/>
      <a:lstStyle>
        <a:defPPr marL="0" marR="0" indent="0" algn="l" defTabSz="914400" rtl="0" eaLnBrk="1" fontAlgn="base" latinLnBrk="0" hangingPunct="1">
          <a:lnSpc>
            <a:spcPct val="100000"/>
          </a:lnSpc>
          <a:spcBef>
            <a:spcPct val="0"/>
          </a:spcBef>
          <a:spcAft>
            <a:spcPct val="0"/>
          </a:spcAft>
          <a:buNone/>
          <a:tabLst/>
          <a:defRPr kumimoji="0" lang="es-ES" sz="1800" b="0" i="0" u="none" strike="noStrike" baseline="0">
            <a:solidFill>
              <a:schemeClr val="tx1">
                <a:alpha val="100000"/>
              </a:schemeClr>
            </a:solidFill>
            <a:effectLst/>
            <a:latin typeface="Arial"/>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anchor="t" compatLnSpc="1"/>
      <a:lstStyle>
        <a:defPPr marL="0" marR="0" indent="0" algn="l" defTabSz="914400" rtl="0" eaLnBrk="1" fontAlgn="base" latinLnBrk="0" hangingPunct="1">
          <a:lnSpc>
            <a:spcPct val="100000"/>
          </a:lnSpc>
          <a:spcBef>
            <a:spcPct val="0"/>
          </a:spcBef>
          <a:spcAft>
            <a:spcPct val="0"/>
          </a:spcAft>
          <a:buNone/>
          <a:tabLst/>
          <a:defRPr kumimoji="0" lang="es-ES" sz="1800" b="0" i="0" u="none" strike="noStrike" baseline="0">
            <a:solidFill>
              <a:schemeClr val="tx1">
                <a:alpha val="100000"/>
              </a:schemeClr>
            </a:solidFill>
            <a:effectLst/>
            <a:latin typeface="Arial"/>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9473</TotalTime>
  <Words>3210</Words>
  <Application>Microsoft Office PowerPoint</Application>
  <PresentationFormat>Presentación en pantalla (4:3)</PresentationFormat>
  <Paragraphs>1072</Paragraphs>
  <Slides>92</Slides>
  <Notes>68</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92</vt:i4>
      </vt:variant>
    </vt:vector>
  </HeadingPairs>
  <TitlesOfParts>
    <vt:vector size="98" baseType="lpstr">
      <vt:lpstr>Arial</vt:lpstr>
      <vt:lpstr>Söhne</vt:lpstr>
      <vt:lpstr>Times New Roman</vt:lpstr>
      <vt:lpstr>Verdana</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Obtenga la tabla de verdad  para que combinaciones enciende el foco ? </vt:lpstr>
      <vt:lpstr>Obtenga la tabla de verdad  para que combinaciones enciende el foco ? </vt:lpstr>
      <vt:lpstr>Obtenga la tabla de verdad  para que combinaciones enciende el foco ? </vt:lpstr>
      <vt:lpstr>Obtenga la tabla de verdad  para que combinaciones enciende el foco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And Diagrama de Tiempos </vt:lpstr>
      <vt:lpstr>Presentación de PowerPoint</vt:lpstr>
      <vt:lpstr>Presentación de PowerPoint</vt:lpstr>
      <vt:lpstr>Presentación de PowerPoint</vt:lpstr>
      <vt:lpstr>Presentación de PowerPoint</vt:lpstr>
      <vt:lpstr>Presentación de PowerPoint</vt:lpstr>
      <vt:lpstr>Presentación de PowerPoint</vt:lpstr>
      <vt:lpstr>DIP Dual in-line Package</vt:lpstr>
      <vt:lpstr>And SN7408</vt:lpstr>
      <vt:lpstr>And SN7408</vt:lpstr>
      <vt:lpstr>And SN7408</vt:lpstr>
      <vt:lpstr>And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Not SN7404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Reflexión</vt:lpstr>
    </vt:vector>
  </TitlesOfParts>
  <Company>UANL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Digitales   Electronica Digital I  Febrero de 2003</dc:title>
  <dc:creator>Juan Angel Garza</dc:creator>
  <cp:lastModifiedBy>JUAN ANGEL GARZA GARZA</cp:lastModifiedBy>
  <cp:revision>497</cp:revision>
  <dcterms:created xsi:type="dcterms:W3CDTF">2003-01-31T23:57:11Z</dcterms:created>
  <dcterms:modified xsi:type="dcterms:W3CDTF">2025-03-10T12:53:43Z</dcterms:modified>
</cp:coreProperties>
</file>