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56"/>
  </p:notesMasterIdLst>
  <p:handoutMasterIdLst>
    <p:handoutMasterId r:id="rId57"/>
  </p:handoutMasterIdLst>
  <p:sldIdLst>
    <p:sldId id="577" r:id="rId4"/>
    <p:sldId id="584" r:id="rId5"/>
    <p:sldId id="585" r:id="rId6"/>
    <p:sldId id="586" r:id="rId7"/>
    <p:sldId id="409" r:id="rId8"/>
    <p:sldId id="312" r:id="rId9"/>
    <p:sldId id="507" r:id="rId10"/>
    <p:sldId id="576" r:id="rId11"/>
    <p:sldId id="582" r:id="rId12"/>
    <p:sldId id="587" r:id="rId13"/>
    <p:sldId id="323" r:id="rId14"/>
    <p:sldId id="324" r:id="rId15"/>
    <p:sldId id="325" r:id="rId16"/>
    <p:sldId id="326" r:id="rId17"/>
    <p:sldId id="327" r:id="rId18"/>
    <p:sldId id="404" r:id="rId19"/>
    <p:sldId id="579" r:id="rId20"/>
    <p:sldId id="438" r:id="rId21"/>
    <p:sldId id="328" r:id="rId22"/>
    <p:sldId id="329" r:id="rId23"/>
    <p:sldId id="330" r:id="rId24"/>
    <p:sldId id="331" r:id="rId25"/>
    <p:sldId id="332" r:id="rId26"/>
    <p:sldId id="405" r:id="rId27"/>
    <p:sldId id="580" r:id="rId28"/>
    <p:sldId id="440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442" r:id="rId40"/>
    <p:sldId id="343" r:id="rId41"/>
    <p:sldId id="443" r:id="rId42"/>
    <p:sldId id="444" r:id="rId43"/>
    <p:sldId id="445" r:id="rId44"/>
    <p:sldId id="446" r:id="rId45"/>
    <p:sldId id="447" r:id="rId46"/>
    <p:sldId id="448" r:id="rId47"/>
    <p:sldId id="344" r:id="rId48"/>
    <p:sldId id="345" r:id="rId49"/>
    <p:sldId id="406" r:id="rId50"/>
    <p:sldId id="581" r:id="rId51"/>
    <p:sldId id="346" r:id="rId52"/>
    <p:sldId id="439" r:id="rId53"/>
    <p:sldId id="347" r:id="rId54"/>
    <p:sldId id="583" r:id="rId5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CC"/>
    <a:srgbClr val="FFFFFF"/>
    <a:srgbClr val="006600"/>
    <a:srgbClr val="00CC00"/>
    <a:srgbClr val="000066"/>
    <a:srgbClr val="000000"/>
    <a:srgbClr val="66FF66"/>
    <a:srgbClr val="33CC33"/>
    <a:srgbClr val="E4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7064" autoAdjust="0"/>
  </p:normalViewPr>
  <p:slideViewPr>
    <p:cSldViewPr>
      <p:cViewPr varScale="1">
        <p:scale>
          <a:sx n="82" d="100"/>
          <a:sy n="82" d="100"/>
        </p:scale>
        <p:origin x="15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13665 Rectángulo">
            <a:extLst>
              <a:ext uri="{FF2B5EF4-FFF2-40B4-BE49-F238E27FC236}">
                <a16:creationId xmlns:a16="http://schemas.microsoft.com/office/drawing/2014/main" id="{00074E5B-2DD5-4664-883F-408AFAF977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3667" name="113666 Rectángulo">
            <a:extLst>
              <a:ext uri="{FF2B5EF4-FFF2-40B4-BE49-F238E27FC236}">
                <a16:creationId xmlns:a16="http://schemas.microsoft.com/office/drawing/2014/main" id="{4C224813-CC12-4445-A69F-75B35E7258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3668" name="113667 Rectángulo">
            <a:extLst>
              <a:ext uri="{FF2B5EF4-FFF2-40B4-BE49-F238E27FC236}">
                <a16:creationId xmlns:a16="http://schemas.microsoft.com/office/drawing/2014/main" id="{8AFCA2F8-470F-46F6-B28D-48BDAC15B2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3" name="104452 Rectángulo">
            <a:extLst>
              <a:ext uri="{FF2B5EF4-FFF2-40B4-BE49-F238E27FC236}">
                <a16:creationId xmlns:a16="http://schemas.microsoft.com/office/drawing/2014/main" id="{B262D397-84D8-43AF-8239-8FD1FCF9F2E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B9C53E-E2AA-40B9-AF9F-673F90B58D9A}" type="slidenum">
              <a:rPr lang="es-MX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63489 Rectángulo">
            <a:extLst>
              <a:ext uri="{FF2B5EF4-FFF2-40B4-BE49-F238E27FC236}">
                <a16:creationId xmlns:a16="http://schemas.microsoft.com/office/drawing/2014/main" id="{B476E826-F78A-46C3-AF02-4A83E311FC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1" name="63490 Rectángulo">
            <a:extLst>
              <a:ext uri="{FF2B5EF4-FFF2-40B4-BE49-F238E27FC236}">
                <a16:creationId xmlns:a16="http://schemas.microsoft.com/office/drawing/2014/main" id="{8B85BFC8-42E3-4B99-9907-9AA472FE14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63491 Rectángulo">
            <a:extLst>
              <a:ext uri="{FF2B5EF4-FFF2-40B4-BE49-F238E27FC236}">
                <a16:creationId xmlns:a16="http://schemas.microsoft.com/office/drawing/2014/main" id="{66197E0C-E2BC-4672-95AC-198D488764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69636 Rectángulo">
            <a:extLst>
              <a:ext uri="{FF2B5EF4-FFF2-40B4-BE49-F238E27FC236}">
                <a16:creationId xmlns:a16="http://schemas.microsoft.com/office/drawing/2014/main" id="{6D7AC4C6-81C6-49EC-8698-7987E9D5EF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  <a:endParaRPr lang="es-MX" noProof="0"/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3494" name="63493 Rectángulo">
            <a:extLst>
              <a:ext uri="{FF2B5EF4-FFF2-40B4-BE49-F238E27FC236}">
                <a16:creationId xmlns:a16="http://schemas.microsoft.com/office/drawing/2014/main" id="{F8F6693F-8223-47AA-9D47-5DF42D5000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639" name="69638 Rectángulo">
            <a:extLst>
              <a:ext uri="{FF2B5EF4-FFF2-40B4-BE49-F238E27FC236}">
                <a16:creationId xmlns:a16="http://schemas.microsoft.com/office/drawing/2014/main" id="{8EF5EB36-FE6B-4945-B27B-BD9A73C8E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9EE14A1-CF3A-4483-AB4C-2CEA02449A0F}" type="slidenum">
              <a:rPr lang="es-MX" altLang="es-MX"/>
              <a:pPr/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B3D527-4C87-48E1-8F85-B52F9F4A176A}" type="slidenum">
              <a:rPr lang="es-ES" altLang="es-MX" smtClean="0"/>
              <a:pPr>
                <a:spcBef>
                  <a:spcPct val="0"/>
                </a:spcBef>
              </a:pPr>
              <a:t>6</a:t>
            </a:fld>
            <a:endParaRPr lang="es-ES" altLang="es-MX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BD6722-F585-40E9-A8A7-BA42962B9A1E}" type="slidenum">
              <a:rPr lang="es-ES" altLang="es-MX" smtClean="0"/>
              <a:pPr>
                <a:spcBef>
                  <a:spcPct val="0"/>
                </a:spcBef>
              </a:pPr>
              <a:t>22</a:t>
            </a:fld>
            <a:endParaRPr lang="es-ES" altLang="es-MX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8BD81C-B396-4C4E-9459-5C1284BD8613}" type="slidenum">
              <a:rPr lang="es-ES" altLang="es-MX" smtClean="0"/>
              <a:pPr>
                <a:spcBef>
                  <a:spcPct val="0"/>
                </a:spcBef>
              </a:pPr>
              <a:t>23</a:t>
            </a:fld>
            <a:endParaRPr lang="es-ES" altLang="es-MX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94784D-FA3B-4220-BC29-95450F66A3BC}" type="slidenum">
              <a:rPr lang="es-ES" altLang="es-MX" smtClean="0"/>
              <a:pPr>
                <a:spcBef>
                  <a:spcPct val="0"/>
                </a:spcBef>
              </a:pPr>
              <a:t>27</a:t>
            </a:fld>
            <a:endParaRPr lang="es-ES" altLang="es-MX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37FED-4C35-474C-B8BF-FC5DBCB0E088}" type="slidenum">
              <a:rPr lang="es-ES" altLang="es-MX" smtClean="0"/>
              <a:pPr>
                <a:spcBef>
                  <a:spcPct val="0"/>
                </a:spcBef>
              </a:pPr>
              <a:t>28</a:t>
            </a:fld>
            <a:endParaRPr lang="es-ES" altLang="es-MX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C88422-7EF5-4D24-B37C-5649A9E8AC1B}" type="slidenum">
              <a:rPr lang="es-ES" altLang="es-MX" smtClean="0"/>
              <a:pPr>
                <a:spcBef>
                  <a:spcPct val="0"/>
                </a:spcBef>
              </a:pPr>
              <a:t>29</a:t>
            </a:fld>
            <a:endParaRPr lang="es-ES" altLang="es-MX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111FAA-0F10-4315-92A3-8D28192BF7A2}" type="slidenum">
              <a:rPr lang="es-ES" altLang="es-MX" smtClean="0"/>
              <a:pPr>
                <a:spcBef>
                  <a:spcPct val="0"/>
                </a:spcBef>
              </a:pPr>
              <a:t>30</a:t>
            </a:fld>
            <a:endParaRPr lang="es-ES" altLang="es-MX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88FC78-561F-440C-819B-7E4C911E34E5}" type="slidenum">
              <a:rPr lang="es-ES" altLang="es-MX" smtClean="0"/>
              <a:pPr>
                <a:spcBef>
                  <a:spcPct val="0"/>
                </a:spcBef>
              </a:pPr>
              <a:t>31</a:t>
            </a:fld>
            <a:endParaRPr lang="es-ES" altLang="es-MX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E1E49A-89BA-4A42-A9BB-A78A9F39535D}" type="slidenum">
              <a:rPr lang="es-ES" altLang="es-MX" smtClean="0"/>
              <a:pPr>
                <a:spcBef>
                  <a:spcPct val="0"/>
                </a:spcBef>
              </a:pPr>
              <a:t>32</a:t>
            </a:fld>
            <a:endParaRPr lang="es-ES" altLang="es-MX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4CFFC-C582-4BF9-8ED5-952852EE12E0}" type="slidenum">
              <a:rPr lang="es-ES" altLang="es-MX" smtClean="0"/>
              <a:pPr>
                <a:spcBef>
                  <a:spcPct val="0"/>
                </a:spcBef>
              </a:pPr>
              <a:t>33</a:t>
            </a:fld>
            <a:endParaRPr lang="es-ES" altLang="es-MX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5E3B5-EFB6-4E0F-A56B-8F68FCAC1C65}" type="slidenum">
              <a:rPr lang="es-ES" altLang="es-MX" smtClean="0"/>
              <a:pPr>
                <a:spcBef>
                  <a:spcPct val="0"/>
                </a:spcBef>
              </a:pPr>
              <a:t>34</a:t>
            </a:fld>
            <a:endParaRPr lang="es-ES" altLang="es-MX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C6F093-902A-4837-B9A7-C451C3F2B6FB}" type="slidenum">
              <a:rPr lang="es-ES" altLang="es-MX" smtClean="0"/>
              <a:pPr>
                <a:spcBef>
                  <a:spcPct val="0"/>
                </a:spcBef>
              </a:pPr>
              <a:t>11</a:t>
            </a:fld>
            <a:endParaRPr lang="es-ES" altLang="es-MX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B06F9B-9D12-4741-9B07-4D6ABC8F6CB8}" type="slidenum">
              <a:rPr lang="es-ES" altLang="es-MX" smtClean="0"/>
              <a:pPr>
                <a:spcBef>
                  <a:spcPct val="0"/>
                </a:spcBef>
              </a:pPr>
              <a:t>35</a:t>
            </a:fld>
            <a:endParaRPr lang="es-ES" altLang="es-MX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EBF3D8-F2D0-49C3-A57C-CF76AABA969A}" type="slidenum">
              <a:rPr lang="es-ES" altLang="es-MX" smtClean="0"/>
              <a:pPr>
                <a:spcBef>
                  <a:spcPct val="0"/>
                </a:spcBef>
              </a:pPr>
              <a:t>36</a:t>
            </a:fld>
            <a:endParaRPr lang="es-ES" altLang="es-MX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9D78F5-ACA8-4553-8501-A9CFCD6EE3D6}" type="slidenum">
              <a:rPr lang="es-ES" altLang="es-MX" smtClean="0"/>
              <a:pPr>
                <a:spcBef>
                  <a:spcPct val="0"/>
                </a:spcBef>
              </a:pPr>
              <a:t>37</a:t>
            </a:fld>
            <a:endParaRPr lang="es-ES" altLang="es-MX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20CDC7-3F78-499B-B7EE-0CA7F85BC08F}" type="slidenum">
              <a:rPr lang="es-ES" altLang="es-MX" smtClean="0"/>
              <a:pPr>
                <a:spcBef>
                  <a:spcPct val="0"/>
                </a:spcBef>
              </a:pPr>
              <a:t>38</a:t>
            </a:fld>
            <a:endParaRPr lang="es-ES" altLang="es-MX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BC9156-93BC-4C08-8EFC-0D90167A1206}" type="slidenum">
              <a:rPr lang="es-ES" altLang="es-MX" smtClean="0"/>
              <a:pPr>
                <a:spcBef>
                  <a:spcPct val="0"/>
                </a:spcBef>
              </a:pPr>
              <a:t>39</a:t>
            </a:fld>
            <a:endParaRPr lang="es-ES" altLang="es-MX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C3A929-348B-4A19-8AF0-C86387DA6EB1}" type="slidenum">
              <a:rPr lang="es-ES" altLang="es-MX" smtClean="0"/>
              <a:pPr>
                <a:spcBef>
                  <a:spcPct val="0"/>
                </a:spcBef>
              </a:pPr>
              <a:t>40</a:t>
            </a:fld>
            <a:endParaRPr lang="es-ES" altLang="es-MX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4A3719-7F00-4445-95C1-E9A832C98026}" type="slidenum">
              <a:rPr lang="es-ES" altLang="es-MX" smtClean="0"/>
              <a:pPr>
                <a:spcBef>
                  <a:spcPct val="0"/>
                </a:spcBef>
              </a:pPr>
              <a:t>41</a:t>
            </a:fld>
            <a:endParaRPr lang="es-ES" altLang="es-MX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E55D83-8AAA-481D-8322-7D2958F55AF2}" type="slidenum">
              <a:rPr lang="es-ES" altLang="es-MX" smtClean="0"/>
              <a:pPr>
                <a:spcBef>
                  <a:spcPct val="0"/>
                </a:spcBef>
              </a:pPr>
              <a:t>42</a:t>
            </a:fld>
            <a:endParaRPr lang="es-ES" altLang="es-MX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F22A65-A968-443F-A37C-1A3C27AEA461}" type="slidenum">
              <a:rPr lang="es-ES" altLang="es-MX" smtClean="0"/>
              <a:pPr>
                <a:spcBef>
                  <a:spcPct val="0"/>
                </a:spcBef>
              </a:pPr>
              <a:t>43</a:t>
            </a:fld>
            <a:endParaRPr lang="es-ES" altLang="es-MX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6C220E-5D99-4AFD-8D7C-736828359F2F}" type="slidenum">
              <a:rPr lang="es-ES" altLang="es-MX" smtClean="0"/>
              <a:pPr>
                <a:spcBef>
                  <a:spcPct val="0"/>
                </a:spcBef>
              </a:pPr>
              <a:t>44</a:t>
            </a:fld>
            <a:endParaRPr lang="es-ES" altLang="es-MX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FCC747-1C3B-413A-A786-E1067B1417AF}" type="slidenum">
              <a:rPr lang="es-ES" altLang="es-MX" smtClean="0"/>
              <a:pPr>
                <a:spcBef>
                  <a:spcPct val="0"/>
                </a:spcBef>
              </a:pPr>
              <a:t>12</a:t>
            </a:fld>
            <a:endParaRPr lang="es-ES" altLang="es-MX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36FA6A-8D71-4CBA-9002-6FD6F2788DF3}" type="slidenum">
              <a:rPr lang="es-ES" altLang="es-MX" smtClean="0"/>
              <a:pPr>
                <a:spcBef>
                  <a:spcPct val="0"/>
                </a:spcBef>
              </a:pPr>
              <a:t>45</a:t>
            </a:fld>
            <a:endParaRPr lang="es-ES" altLang="es-MX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C69998-4BDC-47CC-900E-F4A162222244}" type="slidenum">
              <a:rPr lang="es-ES" altLang="es-MX" smtClean="0"/>
              <a:pPr>
                <a:spcBef>
                  <a:spcPct val="0"/>
                </a:spcBef>
              </a:pPr>
              <a:t>46</a:t>
            </a:fld>
            <a:endParaRPr lang="es-ES" altLang="es-MX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EC7747-29C0-496E-8320-BBE4EE89678C}" type="slidenum">
              <a:rPr lang="es-ES" altLang="es-MX" smtClean="0"/>
              <a:pPr>
                <a:spcBef>
                  <a:spcPct val="0"/>
                </a:spcBef>
              </a:pPr>
              <a:t>49</a:t>
            </a:fld>
            <a:endParaRPr lang="es-ES" altLang="es-MX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805A6-FA1E-4DF7-BA46-3E8F797181B7}" type="slidenum">
              <a:rPr lang="es-ES" altLang="es-MX" smtClean="0"/>
              <a:pPr>
                <a:spcBef>
                  <a:spcPct val="0"/>
                </a:spcBef>
              </a:pPr>
              <a:t>51</a:t>
            </a:fld>
            <a:endParaRPr lang="es-ES" altLang="es-MX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418A76-1C8A-43CF-8C36-17957E6B1555}" type="slidenum">
              <a:rPr lang="es-ES" altLang="es-MX" smtClean="0"/>
              <a:pPr>
                <a:spcBef>
                  <a:spcPct val="0"/>
                </a:spcBef>
              </a:pPr>
              <a:t>13</a:t>
            </a:fld>
            <a:endParaRPr lang="es-ES" altLang="es-MX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F34E81-7D3F-4E4E-9743-A81BC9E927CC}" type="slidenum">
              <a:rPr lang="es-ES" altLang="es-MX" smtClean="0"/>
              <a:pPr>
                <a:spcBef>
                  <a:spcPct val="0"/>
                </a:spcBef>
              </a:pPr>
              <a:t>14</a:t>
            </a:fld>
            <a:endParaRPr lang="es-ES" altLang="es-MX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617ED2-7F11-4A1E-830B-97549F64C16F}" type="slidenum">
              <a:rPr lang="es-ES" altLang="es-MX" smtClean="0"/>
              <a:pPr>
                <a:spcBef>
                  <a:spcPct val="0"/>
                </a:spcBef>
              </a:pPr>
              <a:t>15</a:t>
            </a:fld>
            <a:endParaRPr lang="es-ES" altLang="es-MX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067C3D-52B7-4642-B17C-8B27EAB33063}" type="slidenum">
              <a:rPr lang="es-ES" altLang="es-MX" smtClean="0"/>
              <a:pPr>
                <a:spcBef>
                  <a:spcPct val="0"/>
                </a:spcBef>
              </a:pPr>
              <a:t>19</a:t>
            </a:fld>
            <a:endParaRPr lang="es-ES" altLang="es-MX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71D67-BC33-4AFD-BC22-BB89AD5EFE4E}" type="slidenum">
              <a:rPr lang="es-ES" altLang="es-MX" smtClean="0"/>
              <a:pPr>
                <a:spcBef>
                  <a:spcPct val="0"/>
                </a:spcBef>
              </a:pPr>
              <a:t>20</a:t>
            </a:fld>
            <a:endParaRPr lang="es-ES" altLang="es-MX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0D299A-1DC5-4DDE-9770-2C867C69AD3B}" type="slidenum">
              <a:rPr lang="es-ES" altLang="es-MX" smtClean="0"/>
              <a:pPr>
                <a:spcBef>
                  <a:spcPct val="0"/>
                </a:spcBef>
              </a:pPr>
              <a:t>21</a:t>
            </a:fld>
            <a:endParaRPr lang="es-ES" altLang="es-MX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30 Rectángulo">
            <a:extLst>
              <a:ext uri="{FF2B5EF4-FFF2-40B4-BE49-F238E27FC236}">
                <a16:creationId xmlns:a16="http://schemas.microsoft.com/office/drawing/2014/main" id="{187C88F6-52C5-DE2E-A63D-FDD52706B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28F20979-1D7E-DCB5-1B9E-E5EB118FBE53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4615D76C-86B5-F5B0-7CE5-53A2EA16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E31BDD4F-1D50-5516-89F7-9AE8C50E310D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88B99761-7EDB-7D8E-EA92-0AA4D8BBE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pic>
        <p:nvPicPr>
          <p:cNvPr id="9" name="1035 Rectángulo">
            <a:extLst>
              <a:ext uri="{FF2B5EF4-FFF2-40B4-BE49-F238E27FC236}">
                <a16:creationId xmlns:a16="http://schemas.microsoft.com/office/drawing/2014/main" id="{9CC3B162-E57E-F818-3760-05DABEDA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8463"/>
            <a:ext cx="14493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23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C47B2407-2362-42D7-71E0-5BA36FDBA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24"/>
            <a:ext cx="9144000" cy="6496375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8510BD3-4A32-EA18-6D1C-1DBCF669BF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6989384"/>
              </p:ext>
            </p:extLst>
          </p:nvPr>
        </p:nvGraphicFramePr>
        <p:xfrm>
          <a:off x="7144" y="166525"/>
          <a:ext cx="9129713" cy="651542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3233305224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17496363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81583898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25296853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317115016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52337194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1510372122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54524468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643246209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987572711"/>
                    </a:ext>
                  </a:extLst>
                </a:gridCol>
              </a:tblGrid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47987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87401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58538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18451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18443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89732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1045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64941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15116"/>
                  </a:ext>
                </a:extLst>
              </a:tr>
              <a:tr h="651542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42213"/>
                  </a:ext>
                </a:extLst>
              </a:tr>
            </a:tbl>
          </a:graphicData>
        </a:graphic>
      </p:graphicFrame>
      <p:sp>
        <p:nvSpPr>
          <p:cNvPr id="3" name="1031 Forma">
            <a:extLst>
              <a:ext uri="{FF2B5EF4-FFF2-40B4-BE49-F238E27FC236}">
                <a16:creationId xmlns:a16="http://schemas.microsoft.com/office/drawing/2014/main" id="{FD868869-6CF4-4FF3-BD3E-479F5DE53EB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" name="1032 Rectángulo">
            <a:extLst>
              <a:ext uri="{FF2B5EF4-FFF2-40B4-BE49-F238E27FC236}">
                <a16:creationId xmlns:a16="http://schemas.microsoft.com/office/drawing/2014/main" id="{2381B387-EE9B-3A27-C62E-3CC2FC1A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5" name="1033 Forma">
            <a:extLst>
              <a:ext uri="{FF2B5EF4-FFF2-40B4-BE49-F238E27FC236}">
                <a16:creationId xmlns:a16="http://schemas.microsoft.com/office/drawing/2014/main" id="{597FFA47-72F6-1A6C-13E4-E437EE870514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4 Rectángulo">
            <a:extLst>
              <a:ext uri="{FF2B5EF4-FFF2-40B4-BE49-F238E27FC236}">
                <a16:creationId xmlns:a16="http://schemas.microsoft.com/office/drawing/2014/main" id="{037E4B8B-CC71-69C4-22FE-01E16EF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5BCF693A-F652-352A-855F-BD516100D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582" y="6574695"/>
            <a:ext cx="2090637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050" b="1" dirty="0">
                <a:solidFill>
                  <a:schemeClr val="bg1"/>
                </a:solidFill>
              </a:rPr>
              <a:t>M. C. Juan Angel Garza </a:t>
            </a:r>
            <a:r>
              <a:rPr lang="es-ES" altLang="es-MX" sz="1050" b="1" dirty="0" err="1">
                <a:solidFill>
                  <a:schemeClr val="bg1"/>
                </a:solidFill>
              </a:rPr>
              <a:t>Garza</a:t>
            </a:r>
            <a:endParaRPr lang="es-ES" altLang="es-MX" sz="1050" b="1" dirty="0">
              <a:solidFill>
                <a:schemeClr val="bg1"/>
              </a:solidFill>
            </a:endParaRP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76F4237E-3BA2-E0A3-6DA0-3B20D4E59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2 Subtítulo">
            <a:extLst>
              <a:ext uri="{FF2B5EF4-FFF2-40B4-BE49-F238E27FC236}">
                <a16:creationId xmlns:a16="http://schemas.microsoft.com/office/drawing/2014/main" id="{4C72ED30-BFFE-BCC2-DA6D-71C10AE1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26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C47B2407-2362-42D7-71E0-5BA36FDBA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24"/>
            <a:ext cx="9144000" cy="6496375"/>
          </a:xfrm>
          <a:prstGeom prst="rect">
            <a:avLst/>
          </a:prstGeom>
        </p:spPr>
      </p:pic>
      <p:sp>
        <p:nvSpPr>
          <p:cNvPr id="3" name="1031 Forma">
            <a:extLst>
              <a:ext uri="{FF2B5EF4-FFF2-40B4-BE49-F238E27FC236}">
                <a16:creationId xmlns:a16="http://schemas.microsoft.com/office/drawing/2014/main" id="{FD868869-6CF4-4FF3-BD3E-479F5DE53EB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" name="1032 Rectángulo">
            <a:extLst>
              <a:ext uri="{FF2B5EF4-FFF2-40B4-BE49-F238E27FC236}">
                <a16:creationId xmlns:a16="http://schemas.microsoft.com/office/drawing/2014/main" id="{2381B387-EE9B-3A27-C62E-3CC2FC1A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5" name="1033 Forma">
            <a:extLst>
              <a:ext uri="{FF2B5EF4-FFF2-40B4-BE49-F238E27FC236}">
                <a16:creationId xmlns:a16="http://schemas.microsoft.com/office/drawing/2014/main" id="{597FFA47-72F6-1A6C-13E4-E437EE870514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4 Rectángulo">
            <a:extLst>
              <a:ext uri="{FF2B5EF4-FFF2-40B4-BE49-F238E27FC236}">
                <a16:creationId xmlns:a16="http://schemas.microsoft.com/office/drawing/2014/main" id="{037E4B8B-CC71-69C4-22FE-01E16EF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5BCF693A-F652-352A-855F-BD516100D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582" y="6574695"/>
            <a:ext cx="2090637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050" b="1" dirty="0">
                <a:solidFill>
                  <a:schemeClr val="bg1"/>
                </a:solidFill>
              </a:rPr>
              <a:t>M. C. Juan Angel Garza </a:t>
            </a:r>
            <a:r>
              <a:rPr lang="es-ES" altLang="es-MX" sz="1050" b="1" dirty="0" err="1">
                <a:solidFill>
                  <a:schemeClr val="bg1"/>
                </a:solidFill>
              </a:rPr>
              <a:t>Garza</a:t>
            </a:r>
            <a:endParaRPr lang="es-ES" altLang="es-MX" sz="1050" b="1" dirty="0">
              <a:solidFill>
                <a:schemeClr val="bg1"/>
              </a:solidFill>
            </a:endParaRP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D9A68B25-9EC0-0786-2702-90695E1AB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626EE6E1-970B-BE7E-1524-50BC4EC68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64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30 Rectángulo">
            <a:extLst>
              <a:ext uri="{FF2B5EF4-FFF2-40B4-BE49-F238E27FC236}">
                <a16:creationId xmlns:a16="http://schemas.microsoft.com/office/drawing/2014/main" id="{1B50D9C8-768C-63D5-C36E-BAAD3BFBF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6" name="1031 Forma">
            <a:extLst>
              <a:ext uri="{FF2B5EF4-FFF2-40B4-BE49-F238E27FC236}">
                <a16:creationId xmlns:a16="http://schemas.microsoft.com/office/drawing/2014/main" id="{B01DE10B-5659-9A48-4B76-CDEFE89689CB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7" name="1032 Rectángulo">
            <a:extLst>
              <a:ext uri="{FF2B5EF4-FFF2-40B4-BE49-F238E27FC236}">
                <a16:creationId xmlns:a16="http://schemas.microsoft.com/office/drawing/2014/main" id="{1E41A859-1D4B-9D0E-7962-A3039EF1F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8" name="1033 Forma">
            <a:extLst>
              <a:ext uri="{FF2B5EF4-FFF2-40B4-BE49-F238E27FC236}">
                <a16:creationId xmlns:a16="http://schemas.microsoft.com/office/drawing/2014/main" id="{E94CAC62-B26B-3E07-0E5A-2494F0D9DB47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" name="1034 Rectángulo">
            <a:extLst>
              <a:ext uri="{FF2B5EF4-FFF2-40B4-BE49-F238E27FC236}">
                <a16:creationId xmlns:a16="http://schemas.microsoft.com/office/drawing/2014/main" id="{4F38BBD6-7537-83C8-941D-391B940BB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pic>
        <p:nvPicPr>
          <p:cNvPr id="10" name="1035 Rectángulo">
            <a:extLst>
              <a:ext uri="{FF2B5EF4-FFF2-40B4-BE49-F238E27FC236}">
                <a16:creationId xmlns:a16="http://schemas.microsoft.com/office/drawing/2014/main" id="{AEFB51A6-04B3-5A34-580B-6F97A48C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8463"/>
            <a:ext cx="14493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5365 Forma">
            <a:extLst>
              <a:ext uri="{FF2B5EF4-FFF2-40B4-BE49-F238E27FC236}">
                <a16:creationId xmlns:a16="http://schemas.microsoft.com/office/drawing/2014/main" id="{7EBB71F5-E902-913E-48D8-CBC4D398C9DB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526213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6403D51D-5E61-46BD-8ADC-A10BF0DB6CEC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06:55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87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30 Rectángulo">
            <a:extLst>
              <a:ext uri="{FF2B5EF4-FFF2-40B4-BE49-F238E27FC236}">
                <a16:creationId xmlns:a16="http://schemas.microsoft.com/office/drawing/2014/main" id="{DEBF1F11-7BD0-4A10-61D8-134B601F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6" name="1031 Forma">
            <a:extLst>
              <a:ext uri="{FF2B5EF4-FFF2-40B4-BE49-F238E27FC236}">
                <a16:creationId xmlns:a16="http://schemas.microsoft.com/office/drawing/2014/main" id="{3A42A6D1-BE8A-3A0F-AF1A-2ACE185B2F71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7" name="1032 Rectángulo">
            <a:extLst>
              <a:ext uri="{FF2B5EF4-FFF2-40B4-BE49-F238E27FC236}">
                <a16:creationId xmlns:a16="http://schemas.microsoft.com/office/drawing/2014/main" id="{B383FF6D-D29E-A147-32DC-05272A1D4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8" name="1033 Forma">
            <a:extLst>
              <a:ext uri="{FF2B5EF4-FFF2-40B4-BE49-F238E27FC236}">
                <a16:creationId xmlns:a16="http://schemas.microsoft.com/office/drawing/2014/main" id="{B0777DFB-5013-9753-C8A0-EE1533672ED3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" name="1034 Rectángulo">
            <a:extLst>
              <a:ext uri="{FF2B5EF4-FFF2-40B4-BE49-F238E27FC236}">
                <a16:creationId xmlns:a16="http://schemas.microsoft.com/office/drawing/2014/main" id="{3C811C0B-C963-9EBD-1B22-E2E66D3A2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pic>
        <p:nvPicPr>
          <p:cNvPr id="10" name="1035 Rectángulo">
            <a:extLst>
              <a:ext uri="{FF2B5EF4-FFF2-40B4-BE49-F238E27FC236}">
                <a16:creationId xmlns:a16="http://schemas.microsoft.com/office/drawing/2014/main" id="{1D361310-488C-BA9F-0BBF-4DDC22B0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8463"/>
            <a:ext cx="14493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5365 Forma">
            <a:extLst>
              <a:ext uri="{FF2B5EF4-FFF2-40B4-BE49-F238E27FC236}">
                <a16:creationId xmlns:a16="http://schemas.microsoft.com/office/drawing/2014/main" id="{B556E585-7E0C-34C2-7A7A-F3A47A93E161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526213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9D67A790-B347-4D83-BFE5-17F047847BAD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06:55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33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84">
            <a:extLst>
              <a:ext uri="{FF2B5EF4-FFF2-40B4-BE49-F238E27FC236}">
                <a16:creationId xmlns:a16="http://schemas.microsoft.com/office/drawing/2014/main" id="{878855F6-3492-AD8A-8540-EFDC229BE9A3}"/>
              </a:ext>
            </a:extLst>
          </p:cNvPr>
          <p:cNvGraphicFramePr>
            <a:graphicFrameLocks noGrp="1"/>
          </p:cNvGraphicFramePr>
          <p:nvPr/>
        </p:nvGraphicFramePr>
        <p:xfrm>
          <a:off x="6350" y="44450"/>
          <a:ext cx="9129713" cy="688816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88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1031 Forma">
            <a:extLst>
              <a:ext uri="{FF2B5EF4-FFF2-40B4-BE49-F238E27FC236}">
                <a16:creationId xmlns:a16="http://schemas.microsoft.com/office/drawing/2014/main" id="{DD50C860-0E7A-E6FB-61F0-86F9A4FD8A2B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D9AF2640-98F4-36F2-FA0B-49C794038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CE09EFD1-1DDB-204F-19B0-15099CF9130A}"/>
              </a:ext>
            </a:extLst>
          </p:cNvPr>
          <p:cNvSpPr>
            <a:spLocks/>
          </p:cNvSpPr>
          <p:nvPr/>
        </p:nvSpPr>
        <p:spPr bwMode="auto">
          <a:xfrm rot="10800000">
            <a:off x="0" y="6519863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D9E472AB-B5B0-273D-7076-3755F3910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524625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9" name="15365 Forma">
            <a:extLst>
              <a:ext uri="{FF2B5EF4-FFF2-40B4-BE49-F238E27FC236}">
                <a16:creationId xmlns:a16="http://schemas.microsoft.com/office/drawing/2014/main" id="{0CB396C5-2744-2C21-8F4A-A5EE3D9E6856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650038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69637F97-7516-445F-A802-FAA151D76700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06:55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  <p:sp>
        <p:nvSpPr>
          <p:cNvPr id="10" name="1034 Rectángulo">
            <a:extLst>
              <a:ext uri="{FF2B5EF4-FFF2-40B4-BE49-F238E27FC236}">
                <a16:creationId xmlns:a16="http://schemas.microsoft.com/office/drawing/2014/main" id="{524D19F2-DF70-B466-33EA-8221783F7A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58888" y="6707188"/>
            <a:ext cx="2301875" cy="2746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M.C. Juan Angel Garza Garza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013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ágono 13">
            <a:extLst>
              <a:ext uri="{FF2B5EF4-FFF2-40B4-BE49-F238E27FC236}">
                <a16:creationId xmlns:a16="http://schemas.microsoft.com/office/drawing/2014/main" id="{3D3166AD-A868-D9FA-CE46-88EB971B5409}"/>
              </a:ext>
            </a:extLst>
          </p:cNvPr>
          <p:cNvSpPr/>
          <p:nvPr userDrawn="1"/>
        </p:nvSpPr>
        <p:spPr bwMode="auto">
          <a:xfrm>
            <a:off x="-227707" y="898041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99BB9712-B396-49D9-3AAC-798F8BAF9892}"/>
              </a:ext>
            </a:extLst>
          </p:cNvPr>
          <p:cNvSpPr/>
          <p:nvPr userDrawn="1"/>
        </p:nvSpPr>
        <p:spPr bwMode="auto">
          <a:xfrm>
            <a:off x="-227707" y="1812441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CAC9CE6D-2CBA-4D54-910F-D1C1A80A3140}"/>
              </a:ext>
            </a:extLst>
          </p:cNvPr>
          <p:cNvSpPr/>
          <p:nvPr userDrawn="1"/>
        </p:nvSpPr>
        <p:spPr bwMode="auto">
          <a:xfrm>
            <a:off x="-227707" y="2726841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0F8B9896-C9EE-3637-639F-A0545A14A1EB}"/>
              </a:ext>
            </a:extLst>
          </p:cNvPr>
          <p:cNvSpPr/>
          <p:nvPr userDrawn="1"/>
        </p:nvSpPr>
        <p:spPr bwMode="auto">
          <a:xfrm>
            <a:off x="-227707" y="3641241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7560F7F5-82F0-E67B-C5F0-6822C49017B2}"/>
              </a:ext>
            </a:extLst>
          </p:cNvPr>
          <p:cNvSpPr/>
          <p:nvPr userDrawn="1"/>
        </p:nvSpPr>
        <p:spPr bwMode="auto">
          <a:xfrm>
            <a:off x="-227707" y="-2082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5D567FFA-E2B6-CE18-60C0-199E8687C134}"/>
              </a:ext>
            </a:extLst>
          </p:cNvPr>
          <p:cNvSpPr/>
          <p:nvPr userDrawn="1"/>
        </p:nvSpPr>
        <p:spPr bwMode="auto">
          <a:xfrm>
            <a:off x="-227707" y="4555641"/>
            <a:ext cx="1060704" cy="914400"/>
          </a:xfrm>
          <a:prstGeom prst="hexagon">
            <a:avLst/>
          </a:prstGeom>
          <a:solidFill>
            <a:srgbClr val="66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8221B210-65C7-FC81-E5E6-935030225F8E}"/>
              </a:ext>
            </a:extLst>
          </p:cNvPr>
          <p:cNvSpPr/>
          <p:nvPr userDrawn="1"/>
        </p:nvSpPr>
        <p:spPr bwMode="auto">
          <a:xfrm>
            <a:off x="-222582" y="5457593"/>
            <a:ext cx="1060704" cy="914400"/>
          </a:xfrm>
          <a:prstGeom prst="hexagon">
            <a:avLst/>
          </a:prstGeom>
          <a:solidFill>
            <a:srgbClr val="66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9E40240-7A66-DDDC-5578-A8BB7D0F60D2}"/>
              </a:ext>
            </a:extLst>
          </p:cNvPr>
          <p:cNvGrpSpPr/>
          <p:nvPr userDrawn="1"/>
        </p:nvGrpSpPr>
        <p:grpSpPr>
          <a:xfrm>
            <a:off x="564421" y="-434074"/>
            <a:ext cx="1067083" cy="7269797"/>
            <a:chOff x="577368" y="-434074"/>
            <a:chExt cx="1067083" cy="7269797"/>
          </a:xfrm>
        </p:grpSpPr>
        <p:sp>
          <p:nvSpPr>
            <p:cNvPr id="22" name="Hexágono 21">
              <a:extLst>
                <a:ext uri="{FF2B5EF4-FFF2-40B4-BE49-F238E27FC236}">
                  <a16:creationId xmlns:a16="http://schemas.microsoft.com/office/drawing/2014/main" id="{DB621CCF-B3FB-47EE-2466-4093C050293F}"/>
                </a:ext>
              </a:extLst>
            </p:cNvPr>
            <p:cNvSpPr/>
            <p:nvPr userDrawn="1"/>
          </p:nvSpPr>
          <p:spPr bwMode="auto">
            <a:xfrm>
              <a:off x="583747" y="-434074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23" name="Hexágono 22">
              <a:extLst>
                <a:ext uri="{FF2B5EF4-FFF2-40B4-BE49-F238E27FC236}">
                  <a16:creationId xmlns:a16="http://schemas.microsoft.com/office/drawing/2014/main" id="{6A932A80-7EC8-42AB-5878-2B54D1615E45}"/>
                </a:ext>
              </a:extLst>
            </p:cNvPr>
            <p:cNvSpPr/>
            <p:nvPr userDrawn="1"/>
          </p:nvSpPr>
          <p:spPr bwMode="auto">
            <a:xfrm>
              <a:off x="577368" y="13645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24" name="Hexágono 23">
              <a:extLst>
                <a:ext uri="{FF2B5EF4-FFF2-40B4-BE49-F238E27FC236}">
                  <a16:creationId xmlns:a16="http://schemas.microsoft.com/office/drawing/2014/main" id="{5D6BF6BB-3E12-819C-7856-F6F4934C154E}"/>
                </a:ext>
              </a:extLst>
            </p:cNvPr>
            <p:cNvSpPr/>
            <p:nvPr userDrawn="1"/>
          </p:nvSpPr>
          <p:spPr bwMode="auto">
            <a:xfrm>
              <a:off x="577368" y="22789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25" name="Hexágono 24">
              <a:extLst>
                <a:ext uri="{FF2B5EF4-FFF2-40B4-BE49-F238E27FC236}">
                  <a16:creationId xmlns:a16="http://schemas.microsoft.com/office/drawing/2014/main" id="{D6A0AFF2-667D-6A2F-E9C7-2E14D8B6570E}"/>
                </a:ext>
              </a:extLst>
            </p:cNvPr>
            <p:cNvSpPr/>
            <p:nvPr userDrawn="1"/>
          </p:nvSpPr>
          <p:spPr bwMode="auto">
            <a:xfrm>
              <a:off x="577368" y="3193329"/>
              <a:ext cx="1060704" cy="914400"/>
            </a:xfrm>
            <a:prstGeom prst="hexagon">
              <a:avLst/>
            </a:prstGeom>
            <a:solidFill>
              <a:srgbClr val="99FF66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26" name="Hexágono 25">
              <a:extLst>
                <a:ext uri="{FF2B5EF4-FFF2-40B4-BE49-F238E27FC236}">
                  <a16:creationId xmlns:a16="http://schemas.microsoft.com/office/drawing/2014/main" id="{D098171E-D5D3-2CE8-D3B6-F8AA0A733990}"/>
                </a:ext>
              </a:extLst>
            </p:cNvPr>
            <p:cNvSpPr/>
            <p:nvPr userDrawn="1"/>
          </p:nvSpPr>
          <p:spPr bwMode="auto">
            <a:xfrm>
              <a:off x="577368" y="41077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27" name="Hexágono 26">
              <a:extLst>
                <a:ext uri="{FF2B5EF4-FFF2-40B4-BE49-F238E27FC236}">
                  <a16:creationId xmlns:a16="http://schemas.microsoft.com/office/drawing/2014/main" id="{C3CD4352-8862-719D-3BC8-49723BD07DFF}"/>
                </a:ext>
              </a:extLst>
            </p:cNvPr>
            <p:cNvSpPr/>
            <p:nvPr userDrawn="1"/>
          </p:nvSpPr>
          <p:spPr bwMode="auto">
            <a:xfrm>
              <a:off x="577368" y="445665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28" name="Hexágono 27">
              <a:extLst>
                <a:ext uri="{FF2B5EF4-FFF2-40B4-BE49-F238E27FC236}">
                  <a16:creationId xmlns:a16="http://schemas.microsoft.com/office/drawing/2014/main" id="{E431A7CE-AF67-866F-70FD-25A4C211F1CA}"/>
                </a:ext>
              </a:extLst>
            </p:cNvPr>
            <p:cNvSpPr/>
            <p:nvPr userDrawn="1"/>
          </p:nvSpPr>
          <p:spPr bwMode="auto">
            <a:xfrm>
              <a:off x="577368" y="50221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29" name="Hexágono 28">
              <a:extLst>
                <a:ext uri="{FF2B5EF4-FFF2-40B4-BE49-F238E27FC236}">
                  <a16:creationId xmlns:a16="http://schemas.microsoft.com/office/drawing/2014/main" id="{2585922D-770A-8F3A-0FD4-3588EF0F326F}"/>
                </a:ext>
              </a:extLst>
            </p:cNvPr>
            <p:cNvSpPr/>
            <p:nvPr userDrawn="1"/>
          </p:nvSpPr>
          <p:spPr bwMode="auto">
            <a:xfrm>
              <a:off x="583747" y="5921323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</p:grpSp>
      <p:sp>
        <p:nvSpPr>
          <p:cNvPr id="30" name="Hexágono 29">
            <a:extLst>
              <a:ext uri="{FF2B5EF4-FFF2-40B4-BE49-F238E27FC236}">
                <a16:creationId xmlns:a16="http://schemas.microsoft.com/office/drawing/2014/main" id="{EE08A199-46EB-D2CF-2CBE-9FBF34BF3A87}"/>
              </a:ext>
            </a:extLst>
          </p:cNvPr>
          <p:cNvSpPr/>
          <p:nvPr userDrawn="1"/>
        </p:nvSpPr>
        <p:spPr bwMode="auto">
          <a:xfrm>
            <a:off x="-252033" y="6374582"/>
            <a:ext cx="1060704" cy="914400"/>
          </a:xfrm>
          <a:prstGeom prst="hexagon">
            <a:avLst/>
          </a:prstGeom>
          <a:solidFill>
            <a:srgbClr val="66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32" name="Hexágono 31">
            <a:extLst>
              <a:ext uri="{FF2B5EF4-FFF2-40B4-BE49-F238E27FC236}">
                <a16:creationId xmlns:a16="http://schemas.microsoft.com/office/drawing/2014/main" id="{2D7A3DD1-DC31-0E8F-4E81-3942682DCC59}"/>
              </a:ext>
            </a:extLst>
          </p:cNvPr>
          <p:cNvSpPr/>
          <p:nvPr userDrawn="1"/>
        </p:nvSpPr>
        <p:spPr bwMode="auto">
          <a:xfrm>
            <a:off x="583747" y="-434074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33" name="Hexágono 32">
            <a:extLst>
              <a:ext uri="{FF2B5EF4-FFF2-40B4-BE49-F238E27FC236}">
                <a16:creationId xmlns:a16="http://schemas.microsoft.com/office/drawing/2014/main" id="{94E5B85E-3038-62FA-DC22-511CD8B17451}"/>
              </a:ext>
            </a:extLst>
          </p:cNvPr>
          <p:cNvSpPr/>
          <p:nvPr userDrawn="1"/>
        </p:nvSpPr>
        <p:spPr bwMode="auto">
          <a:xfrm>
            <a:off x="577368" y="1364529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1C16D397-5698-6EAA-E322-CA1140056F3E}"/>
              </a:ext>
            </a:extLst>
          </p:cNvPr>
          <p:cNvSpPr/>
          <p:nvPr userDrawn="1"/>
        </p:nvSpPr>
        <p:spPr bwMode="auto">
          <a:xfrm>
            <a:off x="577368" y="2278929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503C0FF2-FB44-DEB8-A2A2-C59163404018}"/>
              </a:ext>
            </a:extLst>
          </p:cNvPr>
          <p:cNvSpPr/>
          <p:nvPr userDrawn="1"/>
        </p:nvSpPr>
        <p:spPr bwMode="auto">
          <a:xfrm>
            <a:off x="577368" y="3193329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36" name="Hexágono 35">
            <a:extLst>
              <a:ext uri="{FF2B5EF4-FFF2-40B4-BE49-F238E27FC236}">
                <a16:creationId xmlns:a16="http://schemas.microsoft.com/office/drawing/2014/main" id="{FF7599AD-6F9A-B600-D008-FF583F9CD09D}"/>
              </a:ext>
            </a:extLst>
          </p:cNvPr>
          <p:cNvSpPr/>
          <p:nvPr userDrawn="1"/>
        </p:nvSpPr>
        <p:spPr bwMode="auto">
          <a:xfrm>
            <a:off x="577368" y="4107729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37" name="Hexágono 36">
            <a:extLst>
              <a:ext uri="{FF2B5EF4-FFF2-40B4-BE49-F238E27FC236}">
                <a16:creationId xmlns:a16="http://schemas.microsoft.com/office/drawing/2014/main" id="{29658A72-B77E-2F48-B706-5092AB0B1685}"/>
              </a:ext>
            </a:extLst>
          </p:cNvPr>
          <p:cNvSpPr/>
          <p:nvPr userDrawn="1"/>
        </p:nvSpPr>
        <p:spPr bwMode="auto">
          <a:xfrm>
            <a:off x="577368" y="445665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C866E4DE-EF8F-BDF8-47E2-C0D7922F20E1}"/>
              </a:ext>
            </a:extLst>
          </p:cNvPr>
          <p:cNvSpPr/>
          <p:nvPr userDrawn="1"/>
        </p:nvSpPr>
        <p:spPr bwMode="auto">
          <a:xfrm>
            <a:off x="577368" y="5022129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39" name="Hexágono 38">
            <a:extLst>
              <a:ext uri="{FF2B5EF4-FFF2-40B4-BE49-F238E27FC236}">
                <a16:creationId xmlns:a16="http://schemas.microsoft.com/office/drawing/2014/main" id="{1391DF98-0CD4-3728-FC5D-E13A845B76B3}"/>
              </a:ext>
            </a:extLst>
          </p:cNvPr>
          <p:cNvSpPr/>
          <p:nvPr userDrawn="1"/>
        </p:nvSpPr>
        <p:spPr bwMode="auto">
          <a:xfrm>
            <a:off x="583747" y="5921323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id="{0981D5D5-A976-DF42-C90C-0DC4687487F0}"/>
              </a:ext>
            </a:extLst>
          </p:cNvPr>
          <p:cNvSpPr/>
          <p:nvPr userDrawn="1"/>
        </p:nvSpPr>
        <p:spPr bwMode="auto">
          <a:xfrm>
            <a:off x="1405071" y="22277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42" name="Hexágono 41">
            <a:extLst>
              <a:ext uri="{FF2B5EF4-FFF2-40B4-BE49-F238E27FC236}">
                <a16:creationId xmlns:a16="http://schemas.microsoft.com/office/drawing/2014/main" id="{62C85EAD-3615-DB2E-1BAD-5C02C5DF004F}"/>
              </a:ext>
            </a:extLst>
          </p:cNvPr>
          <p:cNvSpPr/>
          <p:nvPr userDrawn="1"/>
        </p:nvSpPr>
        <p:spPr bwMode="auto">
          <a:xfrm>
            <a:off x="1398692" y="182088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43" name="Hexágono 42">
            <a:extLst>
              <a:ext uri="{FF2B5EF4-FFF2-40B4-BE49-F238E27FC236}">
                <a16:creationId xmlns:a16="http://schemas.microsoft.com/office/drawing/2014/main" id="{9D797973-F621-B7E5-B286-007855B80769}"/>
              </a:ext>
            </a:extLst>
          </p:cNvPr>
          <p:cNvSpPr/>
          <p:nvPr userDrawn="1"/>
        </p:nvSpPr>
        <p:spPr bwMode="auto">
          <a:xfrm>
            <a:off x="1398692" y="273528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44" name="Hexágono 43">
            <a:extLst>
              <a:ext uri="{FF2B5EF4-FFF2-40B4-BE49-F238E27FC236}">
                <a16:creationId xmlns:a16="http://schemas.microsoft.com/office/drawing/2014/main" id="{D492D39F-B0CE-0165-C66B-DF906D665209}"/>
              </a:ext>
            </a:extLst>
          </p:cNvPr>
          <p:cNvSpPr/>
          <p:nvPr userDrawn="1"/>
        </p:nvSpPr>
        <p:spPr bwMode="auto">
          <a:xfrm>
            <a:off x="1398692" y="3649680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45" name="Hexágono 44">
            <a:extLst>
              <a:ext uri="{FF2B5EF4-FFF2-40B4-BE49-F238E27FC236}">
                <a16:creationId xmlns:a16="http://schemas.microsoft.com/office/drawing/2014/main" id="{6A274FE4-E3F0-D53E-28C7-CB0255720531}"/>
              </a:ext>
            </a:extLst>
          </p:cNvPr>
          <p:cNvSpPr/>
          <p:nvPr userDrawn="1"/>
        </p:nvSpPr>
        <p:spPr bwMode="auto">
          <a:xfrm>
            <a:off x="1398692" y="4564080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46" name="Hexágono 45">
            <a:extLst>
              <a:ext uri="{FF2B5EF4-FFF2-40B4-BE49-F238E27FC236}">
                <a16:creationId xmlns:a16="http://schemas.microsoft.com/office/drawing/2014/main" id="{8DA87A07-84C5-638E-6397-5C4637FD3EED}"/>
              </a:ext>
            </a:extLst>
          </p:cNvPr>
          <p:cNvSpPr/>
          <p:nvPr userDrawn="1"/>
        </p:nvSpPr>
        <p:spPr bwMode="auto">
          <a:xfrm>
            <a:off x="1398692" y="902016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47" name="Hexágono 46">
            <a:extLst>
              <a:ext uri="{FF2B5EF4-FFF2-40B4-BE49-F238E27FC236}">
                <a16:creationId xmlns:a16="http://schemas.microsoft.com/office/drawing/2014/main" id="{07E355C1-158A-F639-F3B0-F84AE5B6775F}"/>
              </a:ext>
            </a:extLst>
          </p:cNvPr>
          <p:cNvSpPr/>
          <p:nvPr userDrawn="1"/>
        </p:nvSpPr>
        <p:spPr bwMode="auto">
          <a:xfrm>
            <a:off x="1398692" y="5478480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48" name="Hexágono 47">
            <a:extLst>
              <a:ext uri="{FF2B5EF4-FFF2-40B4-BE49-F238E27FC236}">
                <a16:creationId xmlns:a16="http://schemas.microsoft.com/office/drawing/2014/main" id="{BD6DAEA4-A8D7-D4E9-32B6-BCF67AA5BEF8}"/>
              </a:ext>
            </a:extLst>
          </p:cNvPr>
          <p:cNvSpPr/>
          <p:nvPr userDrawn="1"/>
        </p:nvSpPr>
        <p:spPr bwMode="auto">
          <a:xfrm>
            <a:off x="1405071" y="6377674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9E069E49-D9B9-A5F8-FCB4-AB4D3BFF24FB}"/>
              </a:ext>
            </a:extLst>
          </p:cNvPr>
          <p:cNvGrpSpPr/>
          <p:nvPr userDrawn="1"/>
        </p:nvGrpSpPr>
        <p:grpSpPr>
          <a:xfrm>
            <a:off x="2227904" y="-425761"/>
            <a:ext cx="1067083" cy="7269797"/>
            <a:chOff x="577368" y="-434074"/>
            <a:chExt cx="1067083" cy="7269797"/>
          </a:xfrm>
        </p:grpSpPr>
        <p:sp>
          <p:nvSpPr>
            <p:cNvPr id="50" name="Hexágono 49">
              <a:extLst>
                <a:ext uri="{FF2B5EF4-FFF2-40B4-BE49-F238E27FC236}">
                  <a16:creationId xmlns:a16="http://schemas.microsoft.com/office/drawing/2014/main" id="{5007B59C-73C8-8850-477B-16B05BD0A1F7}"/>
                </a:ext>
              </a:extLst>
            </p:cNvPr>
            <p:cNvSpPr/>
            <p:nvPr userDrawn="1"/>
          </p:nvSpPr>
          <p:spPr bwMode="auto">
            <a:xfrm>
              <a:off x="583747" y="-434074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51" name="Hexágono 50">
              <a:extLst>
                <a:ext uri="{FF2B5EF4-FFF2-40B4-BE49-F238E27FC236}">
                  <a16:creationId xmlns:a16="http://schemas.microsoft.com/office/drawing/2014/main" id="{B859CB31-3F77-58FF-4DDE-5E75B4FF7CB2}"/>
                </a:ext>
              </a:extLst>
            </p:cNvPr>
            <p:cNvSpPr/>
            <p:nvPr userDrawn="1"/>
          </p:nvSpPr>
          <p:spPr bwMode="auto">
            <a:xfrm>
              <a:off x="577368" y="13645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52" name="Hexágono 51">
              <a:extLst>
                <a:ext uri="{FF2B5EF4-FFF2-40B4-BE49-F238E27FC236}">
                  <a16:creationId xmlns:a16="http://schemas.microsoft.com/office/drawing/2014/main" id="{E96B013D-A249-4523-1B84-96F511B3CA11}"/>
                </a:ext>
              </a:extLst>
            </p:cNvPr>
            <p:cNvSpPr/>
            <p:nvPr userDrawn="1"/>
          </p:nvSpPr>
          <p:spPr bwMode="auto">
            <a:xfrm>
              <a:off x="577368" y="22789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53" name="Hexágono 52">
              <a:extLst>
                <a:ext uri="{FF2B5EF4-FFF2-40B4-BE49-F238E27FC236}">
                  <a16:creationId xmlns:a16="http://schemas.microsoft.com/office/drawing/2014/main" id="{95944F09-D24F-C9C1-3A2C-3FCD7283DB1C}"/>
                </a:ext>
              </a:extLst>
            </p:cNvPr>
            <p:cNvSpPr/>
            <p:nvPr userDrawn="1"/>
          </p:nvSpPr>
          <p:spPr bwMode="auto">
            <a:xfrm>
              <a:off x="577368" y="3193329"/>
              <a:ext cx="1060704" cy="914400"/>
            </a:xfrm>
            <a:prstGeom prst="hexagon">
              <a:avLst/>
            </a:prstGeom>
            <a:solidFill>
              <a:srgbClr val="99FF66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54" name="Hexágono 53">
              <a:extLst>
                <a:ext uri="{FF2B5EF4-FFF2-40B4-BE49-F238E27FC236}">
                  <a16:creationId xmlns:a16="http://schemas.microsoft.com/office/drawing/2014/main" id="{79037CD0-B808-FA47-96C2-48F185B5BDE0}"/>
                </a:ext>
              </a:extLst>
            </p:cNvPr>
            <p:cNvSpPr/>
            <p:nvPr userDrawn="1"/>
          </p:nvSpPr>
          <p:spPr bwMode="auto">
            <a:xfrm>
              <a:off x="577368" y="41077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55" name="Hexágono 54">
              <a:extLst>
                <a:ext uri="{FF2B5EF4-FFF2-40B4-BE49-F238E27FC236}">
                  <a16:creationId xmlns:a16="http://schemas.microsoft.com/office/drawing/2014/main" id="{B96ED107-9D47-CB2B-F4C9-EC16D6F2402F}"/>
                </a:ext>
              </a:extLst>
            </p:cNvPr>
            <p:cNvSpPr/>
            <p:nvPr userDrawn="1"/>
          </p:nvSpPr>
          <p:spPr bwMode="auto">
            <a:xfrm>
              <a:off x="577368" y="445665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56" name="Hexágono 55">
              <a:extLst>
                <a:ext uri="{FF2B5EF4-FFF2-40B4-BE49-F238E27FC236}">
                  <a16:creationId xmlns:a16="http://schemas.microsoft.com/office/drawing/2014/main" id="{CC6182E9-317E-68FB-3538-A41EDA1DBC66}"/>
                </a:ext>
              </a:extLst>
            </p:cNvPr>
            <p:cNvSpPr/>
            <p:nvPr userDrawn="1"/>
          </p:nvSpPr>
          <p:spPr bwMode="auto">
            <a:xfrm>
              <a:off x="577368" y="50221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57" name="Hexágono 56">
              <a:extLst>
                <a:ext uri="{FF2B5EF4-FFF2-40B4-BE49-F238E27FC236}">
                  <a16:creationId xmlns:a16="http://schemas.microsoft.com/office/drawing/2014/main" id="{06D60767-B9CD-81E6-1E10-100F987C3392}"/>
                </a:ext>
              </a:extLst>
            </p:cNvPr>
            <p:cNvSpPr/>
            <p:nvPr userDrawn="1"/>
          </p:nvSpPr>
          <p:spPr bwMode="auto">
            <a:xfrm>
              <a:off x="583747" y="5921323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</p:grpSp>
      <p:sp>
        <p:nvSpPr>
          <p:cNvPr id="59" name="Hexágono 58">
            <a:extLst>
              <a:ext uri="{FF2B5EF4-FFF2-40B4-BE49-F238E27FC236}">
                <a16:creationId xmlns:a16="http://schemas.microsoft.com/office/drawing/2014/main" id="{7AD53667-18AB-2997-0F01-0FDA52D93CC6}"/>
              </a:ext>
            </a:extLst>
          </p:cNvPr>
          <p:cNvSpPr/>
          <p:nvPr userDrawn="1"/>
        </p:nvSpPr>
        <p:spPr bwMode="auto">
          <a:xfrm>
            <a:off x="3049122" y="41067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0" name="Hexágono 59">
            <a:extLst>
              <a:ext uri="{FF2B5EF4-FFF2-40B4-BE49-F238E27FC236}">
                <a16:creationId xmlns:a16="http://schemas.microsoft.com/office/drawing/2014/main" id="{179E1706-B516-8F8F-C7D5-F69AC4201640}"/>
              </a:ext>
            </a:extLst>
          </p:cNvPr>
          <p:cNvSpPr/>
          <p:nvPr userDrawn="1"/>
        </p:nvSpPr>
        <p:spPr bwMode="auto">
          <a:xfrm>
            <a:off x="3042743" y="183967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1" name="Hexágono 60">
            <a:extLst>
              <a:ext uri="{FF2B5EF4-FFF2-40B4-BE49-F238E27FC236}">
                <a16:creationId xmlns:a16="http://schemas.microsoft.com/office/drawing/2014/main" id="{D5C51D6E-1018-B878-B103-D7999DAB84F1}"/>
              </a:ext>
            </a:extLst>
          </p:cNvPr>
          <p:cNvSpPr/>
          <p:nvPr userDrawn="1"/>
        </p:nvSpPr>
        <p:spPr bwMode="auto">
          <a:xfrm>
            <a:off x="3042743" y="2754070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62" name="Hexágono 61">
            <a:extLst>
              <a:ext uri="{FF2B5EF4-FFF2-40B4-BE49-F238E27FC236}">
                <a16:creationId xmlns:a16="http://schemas.microsoft.com/office/drawing/2014/main" id="{4D001839-FD9D-1F43-F7C5-01A7F09B1C2D}"/>
              </a:ext>
            </a:extLst>
          </p:cNvPr>
          <p:cNvSpPr/>
          <p:nvPr userDrawn="1"/>
        </p:nvSpPr>
        <p:spPr bwMode="auto">
          <a:xfrm>
            <a:off x="3042743" y="3668470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63" name="Hexágono 62">
            <a:extLst>
              <a:ext uri="{FF2B5EF4-FFF2-40B4-BE49-F238E27FC236}">
                <a16:creationId xmlns:a16="http://schemas.microsoft.com/office/drawing/2014/main" id="{319751B7-E122-37EA-01AF-569A36BEF6AE}"/>
              </a:ext>
            </a:extLst>
          </p:cNvPr>
          <p:cNvSpPr/>
          <p:nvPr userDrawn="1"/>
        </p:nvSpPr>
        <p:spPr bwMode="auto">
          <a:xfrm>
            <a:off x="3042743" y="4582870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64" name="Hexágono 63">
            <a:extLst>
              <a:ext uri="{FF2B5EF4-FFF2-40B4-BE49-F238E27FC236}">
                <a16:creationId xmlns:a16="http://schemas.microsoft.com/office/drawing/2014/main" id="{2B0364A0-CAF6-654D-0AF8-640843B14808}"/>
              </a:ext>
            </a:extLst>
          </p:cNvPr>
          <p:cNvSpPr/>
          <p:nvPr userDrawn="1"/>
        </p:nvSpPr>
        <p:spPr bwMode="auto">
          <a:xfrm>
            <a:off x="3042743" y="920806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5" name="Hexágono 64">
            <a:extLst>
              <a:ext uri="{FF2B5EF4-FFF2-40B4-BE49-F238E27FC236}">
                <a16:creationId xmlns:a16="http://schemas.microsoft.com/office/drawing/2014/main" id="{D26496B9-C551-60BC-0976-6EF5A69EA805}"/>
              </a:ext>
            </a:extLst>
          </p:cNvPr>
          <p:cNvSpPr/>
          <p:nvPr userDrawn="1"/>
        </p:nvSpPr>
        <p:spPr bwMode="auto">
          <a:xfrm>
            <a:off x="3042743" y="5497270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6" name="Hexágono 65">
            <a:extLst>
              <a:ext uri="{FF2B5EF4-FFF2-40B4-BE49-F238E27FC236}">
                <a16:creationId xmlns:a16="http://schemas.microsoft.com/office/drawing/2014/main" id="{FB89F684-6BD6-7F85-2BF1-BD72B2BBC735}"/>
              </a:ext>
            </a:extLst>
          </p:cNvPr>
          <p:cNvSpPr/>
          <p:nvPr userDrawn="1"/>
        </p:nvSpPr>
        <p:spPr bwMode="auto">
          <a:xfrm>
            <a:off x="3049122" y="6396464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8" name="Hexágono 67">
            <a:extLst>
              <a:ext uri="{FF2B5EF4-FFF2-40B4-BE49-F238E27FC236}">
                <a16:creationId xmlns:a16="http://schemas.microsoft.com/office/drawing/2014/main" id="{B0D085AF-02B2-5E19-7972-F4BB24FA0359}"/>
              </a:ext>
            </a:extLst>
          </p:cNvPr>
          <p:cNvSpPr/>
          <p:nvPr userDrawn="1"/>
        </p:nvSpPr>
        <p:spPr bwMode="auto">
          <a:xfrm>
            <a:off x="3877038" y="-39193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69" name="Hexágono 68">
            <a:extLst>
              <a:ext uri="{FF2B5EF4-FFF2-40B4-BE49-F238E27FC236}">
                <a16:creationId xmlns:a16="http://schemas.microsoft.com/office/drawing/2014/main" id="{707CF2BD-323D-5179-4FFC-449B337AFDFF}"/>
              </a:ext>
            </a:extLst>
          </p:cNvPr>
          <p:cNvSpPr/>
          <p:nvPr userDrawn="1"/>
        </p:nvSpPr>
        <p:spPr bwMode="auto">
          <a:xfrm>
            <a:off x="3870659" y="140667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0" name="Hexágono 69">
            <a:extLst>
              <a:ext uri="{FF2B5EF4-FFF2-40B4-BE49-F238E27FC236}">
                <a16:creationId xmlns:a16="http://schemas.microsoft.com/office/drawing/2014/main" id="{DB976883-6BB9-D6A6-C224-6E21D06A249A}"/>
              </a:ext>
            </a:extLst>
          </p:cNvPr>
          <p:cNvSpPr/>
          <p:nvPr userDrawn="1"/>
        </p:nvSpPr>
        <p:spPr bwMode="auto">
          <a:xfrm>
            <a:off x="3870659" y="232107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71" name="Hexágono 70">
            <a:extLst>
              <a:ext uri="{FF2B5EF4-FFF2-40B4-BE49-F238E27FC236}">
                <a16:creationId xmlns:a16="http://schemas.microsoft.com/office/drawing/2014/main" id="{D7E46F70-8AEF-D8F6-A55F-DC5720859F73}"/>
              </a:ext>
            </a:extLst>
          </p:cNvPr>
          <p:cNvSpPr/>
          <p:nvPr userDrawn="1"/>
        </p:nvSpPr>
        <p:spPr bwMode="auto">
          <a:xfrm>
            <a:off x="3870659" y="3235473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72" name="Hexágono 71">
            <a:extLst>
              <a:ext uri="{FF2B5EF4-FFF2-40B4-BE49-F238E27FC236}">
                <a16:creationId xmlns:a16="http://schemas.microsoft.com/office/drawing/2014/main" id="{46920522-B815-47FC-E3AB-C6C298E03D17}"/>
              </a:ext>
            </a:extLst>
          </p:cNvPr>
          <p:cNvSpPr/>
          <p:nvPr userDrawn="1"/>
        </p:nvSpPr>
        <p:spPr bwMode="auto">
          <a:xfrm>
            <a:off x="3870659" y="4149873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73" name="Hexágono 72">
            <a:extLst>
              <a:ext uri="{FF2B5EF4-FFF2-40B4-BE49-F238E27FC236}">
                <a16:creationId xmlns:a16="http://schemas.microsoft.com/office/drawing/2014/main" id="{F7FEEE72-B187-7BF2-1705-F3590EB2ED4D}"/>
              </a:ext>
            </a:extLst>
          </p:cNvPr>
          <p:cNvSpPr/>
          <p:nvPr userDrawn="1"/>
        </p:nvSpPr>
        <p:spPr bwMode="auto">
          <a:xfrm>
            <a:off x="3870659" y="487809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4" name="Hexágono 73">
            <a:extLst>
              <a:ext uri="{FF2B5EF4-FFF2-40B4-BE49-F238E27FC236}">
                <a16:creationId xmlns:a16="http://schemas.microsoft.com/office/drawing/2014/main" id="{F748DCA1-CC9D-3287-C42B-E3563B975910}"/>
              </a:ext>
            </a:extLst>
          </p:cNvPr>
          <p:cNvSpPr/>
          <p:nvPr userDrawn="1"/>
        </p:nvSpPr>
        <p:spPr bwMode="auto">
          <a:xfrm>
            <a:off x="3870659" y="5064273"/>
            <a:ext cx="1060704" cy="914400"/>
          </a:xfrm>
          <a:prstGeom prst="hexagon">
            <a:avLst/>
          </a:prstGeom>
          <a:solidFill>
            <a:srgbClr val="66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5" name="Hexágono 74">
            <a:extLst>
              <a:ext uri="{FF2B5EF4-FFF2-40B4-BE49-F238E27FC236}">
                <a16:creationId xmlns:a16="http://schemas.microsoft.com/office/drawing/2014/main" id="{BDDD67B5-BF12-2ED5-8C18-6278FE848796}"/>
              </a:ext>
            </a:extLst>
          </p:cNvPr>
          <p:cNvSpPr/>
          <p:nvPr userDrawn="1"/>
        </p:nvSpPr>
        <p:spPr bwMode="auto">
          <a:xfrm>
            <a:off x="3877038" y="5963467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7" name="Hexágono 76">
            <a:extLst>
              <a:ext uri="{FF2B5EF4-FFF2-40B4-BE49-F238E27FC236}">
                <a16:creationId xmlns:a16="http://schemas.microsoft.com/office/drawing/2014/main" id="{FE5671B2-45EA-36EE-8CD7-2720B2AD3648}"/>
              </a:ext>
            </a:extLst>
          </p:cNvPr>
          <p:cNvSpPr/>
          <p:nvPr userDrawn="1"/>
        </p:nvSpPr>
        <p:spPr bwMode="auto">
          <a:xfrm>
            <a:off x="4698256" y="43889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8" name="Hexágono 77">
            <a:extLst>
              <a:ext uri="{FF2B5EF4-FFF2-40B4-BE49-F238E27FC236}">
                <a16:creationId xmlns:a16="http://schemas.microsoft.com/office/drawing/2014/main" id="{4256660E-2CA0-1451-61F3-5E41C010988F}"/>
              </a:ext>
            </a:extLst>
          </p:cNvPr>
          <p:cNvSpPr/>
          <p:nvPr userDrawn="1"/>
        </p:nvSpPr>
        <p:spPr bwMode="auto">
          <a:xfrm>
            <a:off x="4691877" y="1842492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79" name="Hexágono 78">
            <a:extLst>
              <a:ext uri="{FF2B5EF4-FFF2-40B4-BE49-F238E27FC236}">
                <a16:creationId xmlns:a16="http://schemas.microsoft.com/office/drawing/2014/main" id="{6130CF86-097E-DF82-7A10-2AF2D62105DE}"/>
              </a:ext>
            </a:extLst>
          </p:cNvPr>
          <p:cNvSpPr/>
          <p:nvPr userDrawn="1"/>
        </p:nvSpPr>
        <p:spPr bwMode="auto">
          <a:xfrm>
            <a:off x="4691877" y="2756892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80" name="Hexágono 79">
            <a:extLst>
              <a:ext uri="{FF2B5EF4-FFF2-40B4-BE49-F238E27FC236}">
                <a16:creationId xmlns:a16="http://schemas.microsoft.com/office/drawing/2014/main" id="{16DCAE67-1F1C-4D49-4E1C-B78CDCDC01A8}"/>
              </a:ext>
            </a:extLst>
          </p:cNvPr>
          <p:cNvSpPr/>
          <p:nvPr userDrawn="1"/>
        </p:nvSpPr>
        <p:spPr bwMode="auto">
          <a:xfrm>
            <a:off x="4691877" y="3671292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81" name="Hexágono 80">
            <a:extLst>
              <a:ext uri="{FF2B5EF4-FFF2-40B4-BE49-F238E27FC236}">
                <a16:creationId xmlns:a16="http://schemas.microsoft.com/office/drawing/2014/main" id="{003C1617-AF31-5643-DA4A-00DB3008A97C}"/>
              </a:ext>
            </a:extLst>
          </p:cNvPr>
          <p:cNvSpPr/>
          <p:nvPr userDrawn="1"/>
        </p:nvSpPr>
        <p:spPr bwMode="auto">
          <a:xfrm>
            <a:off x="4691877" y="4585692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82" name="Hexágono 81">
            <a:extLst>
              <a:ext uri="{FF2B5EF4-FFF2-40B4-BE49-F238E27FC236}">
                <a16:creationId xmlns:a16="http://schemas.microsoft.com/office/drawing/2014/main" id="{837A6FF8-DA2C-DFAF-F1C6-AF98FFAACD11}"/>
              </a:ext>
            </a:extLst>
          </p:cNvPr>
          <p:cNvSpPr/>
          <p:nvPr userDrawn="1"/>
        </p:nvSpPr>
        <p:spPr bwMode="auto">
          <a:xfrm>
            <a:off x="4691877" y="923628"/>
            <a:ext cx="1060704" cy="914400"/>
          </a:xfrm>
          <a:prstGeom prst="hexagon">
            <a:avLst/>
          </a:prstGeom>
          <a:solidFill>
            <a:srgbClr val="66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83" name="Hexágono 82">
            <a:extLst>
              <a:ext uri="{FF2B5EF4-FFF2-40B4-BE49-F238E27FC236}">
                <a16:creationId xmlns:a16="http://schemas.microsoft.com/office/drawing/2014/main" id="{0EC18880-5E7E-FD0D-8738-10783E985C11}"/>
              </a:ext>
            </a:extLst>
          </p:cNvPr>
          <p:cNvSpPr/>
          <p:nvPr userDrawn="1"/>
        </p:nvSpPr>
        <p:spPr bwMode="auto">
          <a:xfrm>
            <a:off x="4691877" y="5500092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84" name="Hexágono 83">
            <a:extLst>
              <a:ext uri="{FF2B5EF4-FFF2-40B4-BE49-F238E27FC236}">
                <a16:creationId xmlns:a16="http://schemas.microsoft.com/office/drawing/2014/main" id="{14B98990-7D08-7400-C8A8-68E72E194761}"/>
              </a:ext>
            </a:extLst>
          </p:cNvPr>
          <p:cNvSpPr/>
          <p:nvPr userDrawn="1"/>
        </p:nvSpPr>
        <p:spPr bwMode="auto">
          <a:xfrm>
            <a:off x="4698256" y="6399286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86" name="Hexágono 85">
            <a:extLst>
              <a:ext uri="{FF2B5EF4-FFF2-40B4-BE49-F238E27FC236}">
                <a16:creationId xmlns:a16="http://schemas.microsoft.com/office/drawing/2014/main" id="{792924EA-872A-7715-2FDB-1C3046F32B57}"/>
              </a:ext>
            </a:extLst>
          </p:cNvPr>
          <p:cNvSpPr/>
          <p:nvPr userDrawn="1"/>
        </p:nvSpPr>
        <p:spPr bwMode="auto">
          <a:xfrm>
            <a:off x="5513095" y="-39193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87" name="Hexágono 86">
            <a:extLst>
              <a:ext uri="{FF2B5EF4-FFF2-40B4-BE49-F238E27FC236}">
                <a16:creationId xmlns:a16="http://schemas.microsoft.com/office/drawing/2014/main" id="{8CA3D7EC-CFD0-40E8-5ED9-BF05AAFADAE0}"/>
              </a:ext>
            </a:extLst>
          </p:cNvPr>
          <p:cNvSpPr/>
          <p:nvPr userDrawn="1"/>
        </p:nvSpPr>
        <p:spPr bwMode="auto">
          <a:xfrm>
            <a:off x="5506716" y="140667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88" name="Hexágono 87">
            <a:extLst>
              <a:ext uri="{FF2B5EF4-FFF2-40B4-BE49-F238E27FC236}">
                <a16:creationId xmlns:a16="http://schemas.microsoft.com/office/drawing/2014/main" id="{EE36E3E1-C020-F859-E05C-E449C5C32D3E}"/>
              </a:ext>
            </a:extLst>
          </p:cNvPr>
          <p:cNvSpPr/>
          <p:nvPr userDrawn="1"/>
        </p:nvSpPr>
        <p:spPr bwMode="auto">
          <a:xfrm>
            <a:off x="5506716" y="232107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89" name="Hexágono 88">
            <a:extLst>
              <a:ext uri="{FF2B5EF4-FFF2-40B4-BE49-F238E27FC236}">
                <a16:creationId xmlns:a16="http://schemas.microsoft.com/office/drawing/2014/main" id="{120125E2-16FB-0C99-5236-C9659B6308F3}"/>
              </a:ext>
            </a:extLst>
          </p:cNvPr>
          <p:cNvSpPr/>
          <p:nvPr userDrawn="1"/>
        </p:nvSpPr>
        <p:spPr bwMode="auto">
          <a:xfrm>
            <a:off x="5506716" y="3235473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90" name="Hexágono 89">
            <a:extLst>
              <a:ext uri="{FF2B5EF4-FFF2-40B4-BE49-F238E27FC236}">
                <a16:creationId xmlns:a16="http://schemas.microsoft.com/office/drawing/2014/main" id="{DD10DD52-EA63-D633-852A-1E1A9F3E68AF}"/>
              </a:ext>
            </a:extLst>
          </p:cNvPr>
          <p:cNvSpPr/>
          <p:nvPr userDrawn="1"/>
        </p:nvSpPr>
        <p:spPr bwMode="auto">
          <a:xfrm>
            <a:off x="5506716" y="4149873"/>
            <a:ext cx="1060704" cy="914400"/>
          </a:xfrm>
          <a:prstGeom prst="hexagon">
            <a:avLst/>
          </a:prstGeom>
          <a:solidFill>
            <a:srgbClr val="66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91" name="Hexágono 90">
            <a:extLst>
              <a:ext uri="{FF2B5EF4-FFF2-40B4-BE49-F238E27FC236}">
                <a16:creationId xmlns:a16="http://schemas.microsoft.com/office/drawing/2014/main" id="{FFCC4188-D625-1CAD-3C06-7E12E324FF69}"/>
              </a:ext>
            </a:extLst>
          </p:cNvPr>
          <p:cNvSpPr/>
          <p:nvPr userDrawn="1"/>
        </p:nvSpPr>
        <p:spPr bwMode="auto">
          <a:xfrm>
            <a:off x="5506716" y="487809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92" name="Hexágono 91">
            <a:extLst>
              <a:ext uri="{FF2B5EF4-FFF2-40B4-BE49-F238E27FC236}">
                <a16:creationId xmlns:a16="http://schemas.microsoft.com/office/drawing/2014/main" id="{CF332D8B-3B85-A377-9F85-EE1DE60E0A1A}"/>
              </a:ext>
            </a:extLst>
          </p:cNvPr>
          <p:cNvSpPr/>
          <p:nvPr userDrawn="1"/>
        </p:nvSpPr>
        <p:spPr bwMode="auto">
          <a:xfrm>
            <a:off x="5506716" y="5064273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93" name="Hexágono 92">
            <a:extLst>
              <a:ext uri="{FF2B5EF4-FFF2-40B4-BE49-F238E27FC236}">
                <a16:creationId xmlns:a16="http://schemas.microsoft.com/office/drawing/2014/main" id="{284946D0-D56E-985D-A46E-F2056D3E04DB}"/>
              </a:ext>
            </a:extLst>
          </p:cNvPr>
          <p:cNvSpPr/>
          <p:nvPr userDrawn="1"/>
        </p:nvSpPr>
        <p:spPr bwMode="auto">
          <a:xfrm>
            <a:off x="5513095" y="5963467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95" name="Hexágono 94">
            <a:extLst>
              <a:ext uri="{FF2B5EF4-FFF2-40B4-BE49-F238E27FC236}">
                <a16:creationId xmlns:a16="http://schemas.microsoft.com/office/drawing/2014/main" id="{3994C582-7827-749E-BCAB-EB7B13C6A864}"/>
              </a:ext>
            </a:extLst>
          </p:cNvPr>
          <p:cNvSpPr/>
          <p:nvPr userDrawn="1"/>
        </p:nvSpPr>
        <p:spPr bwMode="auto">
          <a:xfrm>
            <a:off x="6330197" y="57774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96" name="Hexágono 95">
            <a:extLst>
              <a:ext uri="{FF2B5EF4-FFF2-40B4-BE49-F238E27FC236}">
                <a16:creationId xmlns:a16="http://schemas.microsoft.com/office/drawing/2014/main" id="{23DD9DC4-09A3-DAED-66EC-5D3E9CC61217}"/>
              </a:ext>
            </a:extLst>
          </p:cNvPr>
          <p:cNvSpPr/>
          <p:nvPr userDrawn="1"/>
        </p:nvSpPr>
        <p:spPr bwMode="auto">
          <a:xfrm>
            <a:off x="6323818" y="1856377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97" name="Hexágono 96">
            <a:extLst>
              <a:ext uri="{FF2B5EF4-FFF2-40B4-BE49-F238E27FC236}">
                <a16:creationId xmlns:a16="http://schemas.microsoft.com/office/drawing/2014/main" id="{82DC903E-93E0-A13B-50BB-D35EA1B1286A}"/>
              </a:ext>
            </a:extLst>
          </p:cNvPr>
          <p:cNvSpPr/>
          <p:nvPr userDrawn="1"/>
        </p:nvSpPr>
        <p:spPr bwMode="auto">
          <a:xfrm>
            <a:off x="6323818" y="2770777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98" name="Hexágono 97">
            <a:extLst>
              <a:ext uri="{FF2B5EF4-FFF2-40B4-BE49-F238E27FC236}">
                <a16:creationId xmlns:a16="http://schemas.microsoft.com/office/drawing/2014/main" id="{7958A68C-C4FA-FCEC-EC8C-3F010E9EE08E}"/>
              </a:ext>
            </a:extLst>
          </p:cNvPr>
          <p:cNvSpPr/>
          <p:nvPr userDrawn="1"/>
        </p:nvSpPr>
        <p:spPr bwMode="auto">
          <a:xfrm>
            <a:off x="6323818" y="3685177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99" name="Hexágono 98">
            <a:extLst>
              <a:ext uri="{FF2B5EF4-FFF2-40B4-BE49-F238E27FC236}">
                <a16:creationId xmlns:a16="http://schemas.microsoft.com/office/drawing/2014/main" id="{397EFCFE-A164-4221-EB2E-4CE0ABAB8FFF}"/>
              </a:ext>
            </a:extLst>
          </p:cNvPr>
          <p:cNvSpPr/>
          <p:nvPr userDrawn="1"/>
        </p:nvSpPr>
        <p:spPr bwMode="auto">
          <a:xfrm>
            <a:off x="6323818" y="4599577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00" name="Hexágono 99">
            <a:extLst>
              <a:ext uri="{FF2B5EF4-FFF2-40B4-BE49-F238E27FC236}">
                <a16:creationId xmlns:a16="http://schemas.microsoft.com/office/drawing/2014/main" id="{605D256C-DB71-322A-EBB0-DF6124567FBB}"/>
              </a:ext>
            </a:extLst>
          </p:cNvPr>
          <p:cNvSpPr/>
          <p:nvPr userDrawn="1"/>
        </p:nvSpPr>
        <p:spPr bwMode="auto">
          <a:xfrm>
            <a:off x="6323818" y="937513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01" name="Hexágono 100">
            <a:extLst>
              <a:ext uri="{FF2B5EF4-FFF2-40B4-BE49-F238E27FC236}">
                <a16:creationId xmlns:a16="http://schemas.microsoft.com/office/drawing/2014/main" id="{758379DA-32D7-F97A-5C74-D487C8667B99}"/>
              </a:ext>
            </a:extLst>
          </p:cNvPr>
          <p:cNvSpPr/>
          <p:nvPr userDrawn="1"/>
        </p:nvSpPr>
        <p:spPr bwMode="auto">
          <a:xfrm>
            <a:off x="6323818" y="5513977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02" name="Hexágono 101">
            <a:extLst>
              <a:ext uri="{FF2B5EF4-FFF2-40B4-BE49-F238E27FC236}">
                <a16:creationId xmlns:a16="http://schemas.microsoft.com/office/drawing/2014/main" id="{620D3F2F-C4E0-9D37-2DA8-FBCD005C1B0E}"/>
              </a:ext>
            </a:extLst>
          </p:cNvPr>
          <p:cNvSpPr/>
          <p:nvPr userDrawn="1"/>
        </p:nvSpPr>
        <p:spPr bwMode="auto">
          <a:xfrm>
            <a:off x="6330197" y="6413171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469EAB59-689B-A769-A0FF-DD338597FEA2}"/>
              </a:ext>
            </a:extLst>
          </p:cNvPr>
          <p:cNvGrpSpPr/>
          <p:nvPr userDrawn="1"/>
        </p:nvGrpSpPr>
        <p:grpSpPr>
          <a:xfrm>
            <a:off x="7159718" y="-399426"/>
            <a:ext cx="1067083" cy="7269797"/>
            <a:chOff x="577368" y="-434074"/>
            <a:chExt cx="1067083" cy="7269797"/>
          </a:xfrm>
        </p:grpSpPr>
        <p:sp>
          <p:nvSpPr>
            <p:cNvPr id="104" name="Hexágono 103">
              <a:extLst>
                <a:ext uri="{FF2B5EF4-FFF2-40B4-BE49-F238E27FC236}">
                  <a16:creationId xmlns:a16="http://schemas.microsoft.com/office/drawing/2014/main" id="{1B515878-B4CF-43F2-F4A3-40A5E6B6AE49}"/>
                </a:ext>
              </a:extLst>
            </p:cNvPr>
            <p:cNvSpPr/>
            <p:nvPr userDrawn="1"/>
          </p:nvSpPr>
          <p:spPr bwMode="auto">
            <a:xfrm>
              <a:off x="583747" y="-434074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105" name="Hexágono 104">
              <a:extLst>
                <a:ext uri="{FF2B5EF4-FFF2-40B4-BE49-F238E27FC236}">
                  <a16:creationId xmlns:a16="http://schemas.microsoft.com/office/drawing/2014/main" id="{8BCE5D1D-E856-53FE-9C07-47396AE47B87}"/>
                </a:ext>
              </a:extLst>
            </p:cNvPr>
            <p:cNvSpPr/>
            <p:nvPr userDrawn="1"/>
          </p:nvSpPr>
          <p:spPr bwMode="auto">
            <a:xfrm>
              <a:off x="577368" y="13645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106" name="Hexágono 105">
              <a:extLst>
                <a:ext uri="{FF2B5EF4-FFF2-40B4-BE49-F238E27FC236}">
                  <a16:creationId xmlns:a16="http://schemas.microsoft.com/office/drawing/2014/main" id="{F8592CCA-F391-F717-B9F2-7AB83CC05BD7}"/>
                </a:ext>
              </a:extLst>
            </p:cNvPr>
            <p:cNvSpPr/>
            <p:nvPr userDrawn="1"/>
          </p:nvSpPr>
          <p:spPr bwMode="auto">
            <a:xfrm>
              <a:off x="577368" y="2278929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107" name="Hexágono 106">
              <a:extLst>
                <a:ext uri="{FF2B5EF4-FFF2-40B4-BE49-F238E27FC236}">
                  <a16:creationId xmlns:a16="http://schemas.microsoft.com/office/drawing/2014/main" id="{CB075B34-AE88-48AD-5206-D9958E990A44}"/>
                </a:ext>
              </a:extLst>
            </p:cNvPr>
            <p:cNvSpPr/>
            <p:nvPr userDrawn="1"/>
          </p:nvSpPr>
          <p:spPr bwMode="auto">
            <a:xfrm>
              <a:off x="577368" y="3193329"/>
              <a:ext cx="1060704" cy="914400"/>
            </a:xfrm>
            <a:prstGeom prst="hexagon">
              <a:avLst/>
            </a:prstGeom>
            <a:solidFill>
              <a:srgbClr val="99FF66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108" name="Hexágono 107">
              <a:extLst>
                <a:ext uri="{FF2B5EF4-FFF2-40B4-BE49-F238E27FC236}">
                  <a16:creationId xmlns:a16="http://schemas.microsoft.com/office/drawing/2014/main" id="{9992DE30-A7D8-AFB1-90FC-6A009ED45487}"/>
                </a:ext>
              </a:extLst>
            </p:cNvPr>
            <p:cNvSpPr/>
            <p:nvPr userDrawn="1"/>
          </p:nvSpPr>
          <p:spPr bwMode="auto">
            <a:xfrm>
              <a:off x="577368" y="41077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Arial"/>
              </a:endParaRPr>
            </a:p>
          </p:txBody>
        </p:sp>
        <p:sp>
          <p:nvSpPr>
            <p:cNvPr id="109" name="Hexágono 108">
              <a:extLst>
                <a:ext uri="{FF2B5EF4-FFF2-40B4-BE49-F238E27FC236}">
                  <a16:creationId xmlns:a16="http://schemas.microsoft.com/office/drawing/2014/main" id="{3DF3EF2C-7603-8CE6-554F-40E8AE64F81F}"/>
                </a:ext>
              </a:extLst>
            </p:cNvPr>
            <p:cNvSpPr/>
            <p:nvPr userDrawn="1"/>
          </p:nvSpPr>
          <p:spPr bwMode="auto">
            <a:xfrm>
              <a:off x="577368" y="445665"/>
              <a:ext cx="1060704" cy="914400"/>
            </a:xfrm>
            <a:prstGeom prst="hexagon">
              <a:avLst/>
            </a:prstGeom>
            <a:solidFill>
              <a:srgbClr val="99FF99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110" name="Hexágono 109">
              <a:extLst>
                <a:ext uri="{FF2B5EF4-FFF2-40B4-BE49-F238E27FC236}">
                  <a16:creationId xmlns:a16="http://schemas.microsoft.com/office/drawing/2014/main" id="{855741C7-8A5E-5DBF-ABBE-3EA2C26E349D}"/>
                </a:ext>
              </a:extLst>
            </p:cNvPr>
            <p:cNvSpPr/>
            <p:nvPr userDrawn="1"/>
          </p:nvSpPr>
          <p:spPr bwMode="auto">
            <a:xfrm>
              <a:off x="577368" y="5022129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  <p:sp>
          <p:nvSpPr>
            <p:cNvPr id="111" name="Hexágono 110">
              <a:extLst>
                <a:ext uri="{FF2B5EF4-FFF2-40B4-BE49-F238E27FC236}">
                  <a16:creationId xmlns:a16="http://schemas.microsoft.com/office/drawing/2014/main" id="{58C62EBA-04AE-F318-70D8-5DE013D67F0A}"/>
                </a:ext>
              </a:extLst>
            </p:cNvPr>
            <p:cNvSpPr/>
            <p:nvPr userDrawn="1"/>
          </p:nvSpPr>
          <p:spPr bwMode="auto">
            <a:xfrm>
              <a:off x="583747" y="5921323"/>
              <a:ext cx="1060704" cy="914400"/>
            </a:xfrm>
            <a:prstGeom prst="hexagon">
              <a:avLst/>
            </a:prstGeom>
            <a:solidFill>
              <a:srgbClr val="99FF33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s-MX" sz="1800" b="0" i="0" u="none" strike="noStrike" baseline="0" dirty="0">
                <a:ln>
                  <a:solidFill>
                    <a:srgbClr val="006600"/>
                  </a:solidFill>
                </a:ln>
                <a:solidFill>
                  <a:srgbClr val="CCFFCC"/>
                </a:solidFill>
                <a:effectLst/>
                <a:latin typeface="Arial"/>
              </a:endParaRPr>
            </a:p>
          </p:txBody>
        </p:sp>
      </p:grpSp>
      <p:sp>
        <p:nvSpPr>
          <p:cNvPr id="113" name="Hexágono 112">
            <a:extLst>
              <a:ext uri="{FF2B5EF4-FFF2-40B4-BE49-F238E27FC236}">
                <a16:creationId xmlns:a16="http://schemas.microsoft.com/office/drawing/2014/main" id="{24A16BD4-8656-7AAD-2AB5-BC0F5DEB8631}"/>
              </a:ext>
            </a:extLst>
          </p:cNvPr>
          <p:cNvSpPr/>
          <p:nvPr userDrawn="1"/>
        </p:nvSpPr>
        <p:spPr bwMode="auto">
          <a:xfrm>
            <a:off x="7983199" y="50278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14" name="Hexágono 113">
            <a:extLst>
              <a:ext uri="{FF2B5EF4-FFF2-40B4-BE49-F238E27FC236}">
                <a16:creationId xmlns:a16="http://schemas.microsoft.com/office/drawing/2014/main" id="{F234D489-9B1D-62E0-C88A-F3A8FFC72BFE}"/>
              </a:ext>
            </a:extLst>
          </p:cNvPr>
          <p:cNvSpPr/>
          <p:nvPr userDrawn="1"/>
        </p:nvSpPr>
        <p:spPr bwMode="auto">
          <a:xfrm>
            <a:off x="7976820" y="1848881"/>
            <a:ext cx="1060704" cy="914400"/>
          </a:xfrm>
          <a:prstGeom prst="hexagon">
            <a:avLst/>
          </a:prstGeom>
          <a:solidFill>
            <a:srgbClr val="CC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15" name="Hexágono 114">
            <a:extLst>
              <a:ext uri="{FF2B5EF4-FFF2-40B4-BE49-F238E27FC236}">
                <a16:creationId xmlns:a16="http://schemas.microsoft.com/office/drawing/2014/main" id="{BD227445-9738-4C26-166A-1707A125191D}"/>
              </a:ext>
            </a:extLst>
          </p:cNvPr>
          <p:cNvSpPr/>
          <p:nvPr userDrawn="1"/>
        </p:nvSpPr>
        <p:spPr bwMode="auto">
          <a:xfrm>
            <a:off x="7976820" y="2763281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16" name="Hexágono 115">
            <a:extLst>
              <a:ext uri="{FF2B5EF4-FFF2-40B4-BE49-F238E27FC236}">
                <a16:creationId xmlns:a16="http://schemas.microsoft.com/office/drawing/2014/main" id="{F170B0F6-6135-7E53-711D-B5CC14DD4AE2}"/>
              </a:ext>
            </a:extLst>
          </p:cNvPr>
          <p:cNvSpPr/>
          <p:nvPr userDrawn="1"/>
        </p:nvSpPr>
        <p:spPr bwMode="auto">
          <a:xfrm>
            <a:off x="7976820" y="3677681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17" name="Hexágono 116">
            <a:extLst>
              <a:ext uri="{FF2B5EF4-FFF2-40B4-BE49-F238E27FC236}">
                <a16:creationId xmlns:a16="http://schemas.microsoft.com/office/drawing/2014/main" id="{72A99E79-3685-5098-00C5-92C8D7CF3970}"/>
              </a:ext>
            </a:extLst>
          </p:cNvPr>
          <p:cNvSpPr/>
          <p:nvPr userDrawn="1"/>
        </p:nvSpPr>
        <p:spPr bwMode="auto">
          <a:xfrm>
            <a:off x="7976820" y="4592081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18" name="Hexágono 117">
            <a:extLst>
              <a:ext uri="{FF2B5EF4-FFF2-40B4-BE49-F238E27FC236}">
                <a16:creationId xmlns:a16="http://schemas.microsoft.com/office/drawing/2014/main" id="{CF110B67-E96F-CB8A-4010-CC3FE19C13B8}"/>
              </a:ext>
            </a:extLst>
          </p:cNvPr>
          <p:cNvSpPr/>
          <p:nvPr userDrawn="1"/>
        </p:nvSpPr>
        <p:spPr bwMode="auto">
          <a:xfrm>
            <a:off x="7976820" y="930017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19" name="Hexágono 118">
            <a:extLst>
              <a:ext uri="{FF2B5EF4-FFF2-40B4-BE49-F238E27FC236}">
                <a16:creationId xmlns:a16="http://schemas.microsoft.com/office/drawing/2014/main" id="{A61775CF-36D3-9A2F-8AC1-EFFB98EB76BB}"/>
              </a:ext>
            </a:extLst>
          </p:cNvPr>
          <p:cNvSpPr/>
          <p:nvPr userDrawn="1"/>
        </p:nvSpPr>
        <p:spPr bwMode="auto">
          <a:xfrm>
            <a:off x="7976820" y="5506481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0" name="Hexágono 119">
            <a:extLst>
              <a:ext uri="{FF2B5EF4-FFF2-40B4-BE49-F238E27FC236}">
                <a16:creationId xmlns:a16="http://schemas.microsoft.com/office/drawing/2014/main" id="{18633725-1D4B-50A1-FE03-3C87C3771AB6}"/>
              </a:ext>
            </a:extLst>
          </p:cNvPr>
          <p:cNvSpPr/>
          <p:nvPr userDrawn="1"/>
        </p:nvSpPr>
        <p:spPr bwMode="auto">
          <a:xfrm>
            <a:off x="7983199" y="6405675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2" name="Hexágono 121">
            <a:extLst>
              <a:ext uri="{FF2B5EF4-FFF2-40B4-BE49-F238E27FC236}">
                <a16:creationId xmlns:a16="http://schemas.microsoft.com/office/drawing/2014/main" id="{CBA3EA9C-D887-9716-45E6-16488053B074}"/>
              </a:ext>
            </a:extLst>
          </p:cNvPr>
          <p:cNvSpPr/>
          <p:nvPr userDrawn="1"/>
        </p:nvSpPr>
        <p:spPr bwMode="auto">
          <a:xfrm>
            <a:off x="8789255" y="-423629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3" name="Hexágono 122">
            <a:extLst>
              <a:ext uri="{FF2B5EF4-FFF2-40B4-BE49-F238E27FC236}">
                <a16:creationId xmlns:a16="http://schemas.microsoft.com/office/drawing/2014/main" id="{7CF26DA9-D7DD-9243-A991-5EC4E56F56F8}"/>
              </a:ext>
            </a:extLst>
          </p:cNvPr>
          <p:cNvSpPr/>
          <p:nvPr userDrawn="1"/>
        </p:nvSpPr>
        <p:spPr bwMode="auto">
          <a:xfrm>
            <a:off x="8782876" y="1374974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4" name="Hexágono 123">
            <a:extLst>
              <a:ext uri="{FF2B5EF4-FFF2-40B4-BE49-F238E27FC236}">
                <a16:creationId xmlns:a16="http://schemas.microsoft.com/office/drawing/2014/main" id="{3FC65665-2F30-56CD-BD37-46D640872722}"/>
              </a:ext>
            </a:extLst>
          </p:cNvPr>
          <p:cNvSpPr/>
          <p:nvPr userDrawn="1"/>
        </p:nvSpPr>
        <p:spPr bwMode="auto">
          <a:xfrm>
            <a:off x="8782876" y="2289374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25" name="Hexágono 124">
            <a:extLst>
              <a:ext uri="{FF2B5EF4-FFF2-40B4-BE49-F238E27FC236}">
                <a16:creationId xmlns:a16="http://schemas.microsoft.com/office/drawing/2014/main" id="{2BA85C44-D4AE-A102-3000-82A327A132B8}"/>
              </a:ext>
            </a:extLst>
          </p:cNvPr>
          <p:cNvSpPr/>
          <p:nvPr userDrawn="1"/>
        </p:nvSpPr>
        <p:spPr bwMode="auto">
          <a:xfrm>
            <a:off x="8782876" y="3203774"/>
            <a:ext cx="1060704" cy="914400"/>
          </a:xfrm>
          <a:prstGeom prst="hexagon">
            <a:avLst/>
          </a:prstGeom>
          <a:solidFill>
            <a:srgbClr val="99FF66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26" name="Hexágono 125">
            <a:extLst>
              <a:ext uri="{FF2B5EF4-FFF2-40B4-BE49-F238E27FC236}">
                <a16:creationId xmlns:a16="http://schemas.microsoft.com/office/drawing/2014/main" id="{E8F52DD0-0155-EE94-91BF-EEDD1AD7FEF0}"/>
              </a:ext>
            </a:extLst>
          </p:cNvPr>
          <p:cNvSpPr/>
          <p:nvPr userDrawn="1"/>
        </p:nvSpPr>
        <p:spPr bwMode="auto">
          <a:xfrm>
            <a:off x="8782876" y="4118174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Arial"/>
            </a:endParaRPr>
          </a:p>
        </p:txBody>
      </p:sp>
      <p:sp>
        <p:nvSpPr>
          <p:cNvPr id="127" name="Hexágono 126">
            <a:extLst>
              <a:ext uri="{FF2B5EF4-FFF2-40B4-BE49-F238E27FC236}">
                <a16:creationId xmlns:a16="http://schemas.microsoft.com/office/drawing/2014/main" id="{01E97CF3-D2DB-4B3E-20A5-D7DD99EC8B6C}"/>
              </a:ext>
            </a:extLst>
          </p:cNvPr>
          <p:cNvSpPr/>
          <p:nvPr userDrawn="1"/>
        </p:nvSpPr>
        <p:spPr bwMode="auto">
          <a:xfrm>
            <a:off x="8782876" y="456110"/>
            <a:ext cx="1060704" cy="914400"/>
          </a:xfrm>
          <a:prstGeom prst="hexagon">
            <a:avLst/>
          </a:prstGeom>
          <a:solidFill>
            <a:srgbClr val="99FF99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8" name="Hexágono 127">
            <a:extLst>
              <a:ext uri="{FF2B5EF4-FFF2-40B4-BE49-F238E27FC236}">
                <a16:creationId xmlns:a16="http://schemas.microsoft.com/office/drawing/2014/main" id="{7E21EADF-83F2-923C-57E2-F69965B26E3E}"/>
              </a:ext>
            </a:extLst>
          </p:cNvPr>
          <p:cNvSpPr/>
          <p:nvPr userDrawn="1"/>
        </p:nvSpPr>
        <p:spPr bwMode="auto">
          <a:xfrm>
            <a:off x="8782876" y="5032574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29" name="Hexágono 128">
            <a:extLst>
              <a:ext uri="{FF2B5EF4-FFF2-40B4-BE49-F238E27FC236}">
                <a16:creationId xmlns:a16="http://schemas.microsoft.com/office/drawing/2014/main" id="{CA0A67C9-06ED-4165-97CD-8D995FA06C06}"/>
              </a:ext>
            </a:extLst>
          </p:cNvPr>
          <p:cNvSpPr/>
          <p:nvPr userDrawn="1"/>
        </p:nvSpPr>
        <p:spPr bwMode="auto">
          <a:xfrm>
            <a:off x="8789255" y="5931768"/>
            <a:ext cx="1060704" cy="914400"/>
          </a:xfrm>
          <a:prstGeom prst="hexagon">
            <a:avLst/>
          </a:prstGeom>
          <a:solidFill>
            <a:srgbClr val="99FF33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s-MX" sz="1800" b="0" i="0" u="none" strike="noStrike" baseline="0" dirty="0">
              <a:ln>
                <a:solidFill>
                  <a:srgbClr val="006600"/>
                </a:solidFill>
              </a:ln>
              <a:solidFill>
                <a:srgbClr val="CCFFCC"/>
              </a:solidFill>
              <a:effectLst/>
              <a:latin typeface="Arial"/>
            </a:endParaRPr>
          </a:p>
        </p:txBody>
      </p:sp>
      <p:sp>
        <p:nvSpPr>
          <p:cNvPr id="157" name="1032 Rectángulo">
            <a:extLst>
              <a:ext uri="{FF2B5EF4-FFF2-40B4-BE49-F238E27FC236}">
                <a16:creationId xmlns:a16="http://schemas.microsoft.com/office/drawing/2014/main" id="{5169250B-8A76-2F2F-3F00-31E0829EA7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95316" y="31348"/>
            <a:ext cx="1003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419" altLang="es-MX" sz="1200" b="1" dirty="0">
                <a:solidFill>
                  <a:srgbClr val="DDDDDD"/>
                </a:solidFill>
              </a:rPr>
              <a:t>E</a:t>
            </a:r>
            <a:r>
              <a:rPr lang="es-MX" altLang="es-MX" sz="1200" b="1" dirty="0" err="1">
                <a:solidFill>
                  <a:srgbClr val="DDDDDD"/>
                </a:solidFill>
              </a:rPr>
              <a:t>nero</a:t>
            </a:r>
            <a:r>
              <a:rPr lang="es-MX" altLang="es-MX" sz="1200" b="1" dirty="0">
                <a:solidFill>
                  <a:srgbClr val="DDDDDD"/>
                </a:solidFill>
              </a:rPr>
              <a:t> 2024</a:t>
            </a:r>
            <a:endParaRPr lang="es-ES" altLang="es-MX" sz="1200" b="1" dirty="0">
              <a:solidFill>
                <a:srgbClr val="DDDDDD"/>
              </a:solidFill>
            </a:endParaRPr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024F1007-2E55-0675-97DC-19B31CAC5E33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453AFA15-FFAC-D255-D7A6-254EA9305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6EE15221-3E0A-1CAB-2DC2-3F43B397894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303873BC-90EC-5CE4-5011-FB935E5C6C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2" name="1 Título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abla"/>
          <p:cNvSpPr>
            <a:spLocks noGrp="1"/>
          </p:cNvSpPr>
          <p:nvPr userDrawn="1">
            <p:ph type="tbl" idx="1"/>
          </p:nvPr>
        </p:nvSpPr>
        <p:spPr>
          <a:xfrm>
            <a:off x="457200" y="1340768"/>
            <a:ext cx="8229600" cy="4959350"/>
          </a:xfrm>
        </p:spPr>
        <p:txBody>
          <a:bodyPr rtlCol="0"/>
          <a:lstStyle/>
          <a:p>
            <a:pPr lv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1835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BE1F1B42-5D44-96FB-51F5-0C44F517F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  <p:sp>
        <p:nvSpPr>
          <p:cNvPr id="157" name="1032 Rectángulo">
            <a:extLst>
              <a:ext uri="{FF2B5EF4-FFF2-40B4-BE49-F238E27FC236}">
                <a16:creationId xmlns:a16="http://schemas.microsoft.com/office/drawing/2014/main" id="{5169250B-8A76-2F2F-3F00-31E0829EA7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95316" y="31348"/>
            <a:ext cx="1003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419" altLang="es-MX" sz="1200" b="1" dirty="0">
                <a:solidFill>
                  <a:srgbClr val="DDDDDD"/>
                </a:solidFill>
              </a:rPr>
              <a:t>E</a:t>
            </a:r>
            <a:r>
              <a:rPr lang="es-MX" altLang="es-MX" sz="1200" b="1" dirty="0" err="1">
                <a:solidFill>
                  <a:srgbClr val="DDDDDD"/>
                </a:solidFill>
              </a:rPr>
              <a:t>nero</a:t>
            </a:r>
            <a:r>
              <a:rPr lang="es-MX" altLang="es-MX" sz="1200" b="1" dirty="0">
                <a:solidFill>
                  <a:srgbClr val="DDDDDD"/>
                </a:solidFill>
              </a:rPr>
              <a:t> 2024</a:t>
            </a:r>
            <a:endParaRPr lang="es-ES" altLang="es-MX" sz="1200" b="1" dirty="0">
              <a:solidFill>
                <a:srgbClr val="DDDDDD"/>
              </a:solidFill>
            </a:endParaRPr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024F1007-2E55-0675-97DC-19B31CAC5E33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453AFA15-FFAC-D255-D7A6-254EA9305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6EE15221-3E0A-1CAB-2DC2-3F43B397894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303873BC-90EC-5CE4-5011-FB935E5C6C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882A578E-CF5F-0B8C-9F1A-263015025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EADAB768-361B-82BF-A987-6ED74CD9C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332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CFB4A951-1049-04B8-9934-B89C24223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049" cy="6858000"/>
          </a:xfrm>
          <a:prstGeom prst="rect">
            <a:avLst/>
          </a:prstGeom>
        </p:spPr>
      </p:pic>
      <p:sp>
        <p:nvSpPr>
          <p:cNvPr id="157" name="1032 Rectángulo">
            <a:extLst>
              <a:ext uri="{FF2B5EF4-FFF2-40B4-BE49-F238E27FC236}">
                <a16:creationId xmlns:a16="http://schemas.microsoft.com/office/drawing/2014/main" id="{5169250B-8A76-2F2F-3F00-31E0829EA7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95316" y="31348"/>
            <a:ext cx="1003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419" altLang="es-MX" sz="1200" b="1" dirty="0">
                <a:solidFill>
                  <a:srgbClr val="DDDDDD"/>
                </a:solidFill>
              </a:rPr>
              <a:t>E</a:t>
            </a:r>
            <a:r>
              <a:rPr lang="es-MX" altLang="es-MX" sz="1200" b="1" dirty="0" err="1">
                <a:solidFill>
                  <a:srgbClr val="DDDDDD"/>
                </a:solidFill>
              </a:rPr>
              <a:t>nero</a:t>
            </a:r>
            <a:r>
              <a:rPr lang="es-MX" altLang="es-MX" sz="1200" b="1" dirty="0">
                <a:solidFill>
                  <a:srgbClr val="DDDDDD"/>
                </a:solidFill>
              </a:rPr>
              <a:t> 2024</a:t>
            </a:r>
            <a:endParaRPr lang="es-ES" altLang="es-MX" sz="1200" b="1" dirty="0">
              <a:solidFill>
                <a:srgbClr val="DDDDDD"/>
              </a:solidFill>
            </a:endParaRPr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024F1007-2E55-0675-97DC-19B31CAC5E33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453AFA15-FFAC-D255-D7A6-254EA9305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6EE15221-3E0A-1CAB-2DC2-3F43B397894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303873BC-90EC-5CE4-5011-FB935E5C6C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1540C256-960D-8EDE-6B2C-ACF605E7D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484187"/>
            <a:ext cx="7772400" cy="1470025"/>
          </a:xfrm>
        </p:spPr>
        <p:txBody>
          <a:bodyPr rtlCol="0"/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14ABC511-9BEE-6D44-A603-B27C97B8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407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EE9F5E70-1AAE-CCCD-B71E-2336E49AC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253887"/>
            <a:ext cx="9182100" cy="6350227"/>
          </a:xfrm>
          <a:prstGeom prst="rect">
            <a:avLst/>
          </a:prstGeom>
        </p:spPr>
      </p:pic>
      <p:sp>
        <p:nvSpPr>
          <p:cNvPr id="157" name="1032 Rectángulo">
            <a:extLst>
              <a:ext uri="{FF2B5EF4-FFF2-40B4-BE49-F238E27FC236}">
                <a16:creationId xmlns:a16="http://schemas.microsoft.com/office/drawing/2014/main" id="{5169250B-8A76-2F2F-3F00-31E0829EA7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95316" y="31348"/>
            <a:ext cx="1003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419" altLang="es-MX" sz="1200" b="1" dirty="0">
                <a:solidFill>
                  <a:srgbClr val="DDDDDD"/>
                </a:solidFill>
              </a:rPr>
              <a:t>E</a:t>
            </a:r>
            <a:r>
              <a:rPr lang="es-MX" altLang="es-MX" sz="1200" b="1" dirty="0" err="1">
                <a:solidFill>
                  <a:srgbClr val="DDDDDD"/>
                </a:solidFill>
              </a:rPr>
              <a:t>nero</a:t>
            </a:r>
            <a:r>
              <a:rPr lang="es-MX" altLang="es-MX" sz="1200" b="1" dirty="0">
                <a:solidFill>
                  <a:srgbClr val="DDDDDD"/>
                </a:solidFill>
              </a:rPr>
              <a:t> 2024</a:t>
            </a:r>
            <a:endParaRPr lang="es-ES" altLang="es-MX" sz="1200" b="1" dirty="0">
              <a:solidFill>
                <a:srgbClr val="DDDDDD"/>
              </a:solidFill>
            </a:endParaRPr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024F1007-2E55-0675-97DC-19B31CAC5E33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453AFA15-FFAC-D255-D7A6-254EA9305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6EE15221-3E0A-1CAB-2DC2-3F43B397894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303873BC-90EC-5CE4-5011-FB935E5C6C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1540C256-960D-8EDE-6B2C-ACF605E7D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484187"/>
            <a:ext cx="7772400" cy="1470025"/>
          </a:xfrm>
        </p:spPr>
        <p:txBody>
          <a:bodyPr rtlCol="0"/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14ABC511-9BEE-6D44-A603-B27C97B8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88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692150"/>
            <a:ext cx="6408737" cy="5762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755650" y="1700213"/>
            <a:ext cx="3776663" cy="388937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84713" y="1700213"/>
            <a:ext cx="3776662" cy="3889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68D664-0C27-F1AD-5658-C98F668E0802}"/>
              </a:ext>
            </a:extLst>
          </p:cNvPr>
          <p:cNvSpPr/>
          <p:nvPr userDrawn="1"/>
        </p:nvSpPr>
        <p:spPr bwMode="auto">
          <a:xfrm>
            <a:off x="539552" y="6597352"/>
            <a:ext cx="1152054" cy="2160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Agosto 2023</a:t>
            </a:r>
          </a:p>
        </p:txBody>
      </p:sp>
    </p:spTree>
    <p:extLst>
      <p:ext uri="{BB962C8B-B14F-4D97-AF65-F5344CB8AC3E}">
        <p14:creationId xmlns:p14="http://schemas.microsoft.com/office/powerpoint/2010/main" val="229389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7">
            <a:extLst>
              <a:ext uri="{FF2B5EF4-FFF2-40B4-BE49-F238E27FC236}">
                <a16:creationId xmlns:a16="http://schemas.microsoft.com/office/drawing/2014/main" id="{2DB7C0C4-6F95-8E2D-D92C-4C41F139B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8210"/>
              </p:ext>
            </p:extLst>
          </p:nvPr>
        </p:nvGraphicFramePr>
        <p:xfrm>
          <a:off x="0" y="0"/>
          <a:ext cx="9129713" cy="688975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Freeform 151">
            <a:extLst>
              <a:ext uri="{FF2B5EF4-FFF2-40B4-BE49-F238E27FC236}">
                <a16:creationId xmlns:a16="http://schemas.microsoft.com/office/drawing/2014/main" id="{8C72389F-15DC-18AF-6FFC-D87535F45D1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519863"/>
            <a:ext cx="9163050" cy="38100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Freeform 152">
            <a:extLst>
              <a:ext uri="{FF2B5EF4-FFF2-40B4-BE49-F238E27FC236}">
                <a16:creationId xmlns:a16="http://schemas.microsoft.com/office/drawing/2014/main" id="{50D21A02-0530-6A84-8D57-631492547E19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14288"/>
            <a:ext cx="9163050" cy="438151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" name="1032 Rectángulo">
            <a:extLst>
              <a:ext uri="{FF2B5EF4-FFF2-40B4-BE49-F238E27FC236}">
                <a16:creationId xmlns:a16="http://schemas.microsoft.com/office/drawing/2014/main" id="{E3C9E24D-CDDE-4F36-3843-0FECD47E73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rgbClr val="DDDDDD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rgbClr val="DDDDDD"/>
                </a:solidFill>
              </a:rPr>
              <a:t>Facultad de Ingeniería Mecánica y Eléctrica</a:t>
            </a:r>
          </a:p>
        </p:txBody>
      </p:sp>
      <p:sp>
        <p:nvSpPr>
          <p:cNvPr id="8" name="1032 Rectángulo">
            <a:extLst>
              <a:ext uri="{FF2B5EF4-FFF2-40B4-BE49-F238E27FC236}">
                <a16:creationId xmlns:a16="http://schemas.microsoft.com/office/drawing/2014/main" id="{593C8015-AA32-1AA3-3C59-DB6BEDAEA5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27763" y="6597650"/>
            <a:ext cx="2344737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MX" sz="1200" b="1">
                <a:solidFill>
                  <a:srgbClr val="DDDDDD"/>
                </a:solidFill>
              </a:rPr>
              <a:t>M. C. Juan Angel Garza Garza</a:t>
            </a:r>
            <a:endParaRPr lang="es-ES" altLang="es-MX" sz="1200" b="1">
              <a:solidFill>
                <a:srgbClr val="DDDDDD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63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4950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692150"/>
            <a:ext cx="6408737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650" y="1700213"/>
            <a:ext cx="3776663" cy="18684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755650" y="3721100"/>
            <a:ext cx="3776663" cy="18684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84713" y="1700213"/>
            <a:ext cx="3776662" cy="3889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9911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692150"/>
            <a:ext cx="6408737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650" y="1700213"/>
            <a:ext cx="3776663" cy="18684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755650" y="3721100"/>
            <a:ext cx="3776663" cy="18684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half" idx="3"/>
          </p:nvPr>
        </p:nvSpPr>
        <p:spPr>
          <a:xfrm>
            <a:off x="4684713" y="1700213"/>
            <a:ext cx="3776662" cy="3889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352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1331913" y="692150"/>
            <a:ext cx="6408737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650" y="1700213"/>
            <a:ext cx="3776663" cy="18684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84713" y="1700213"/>
            <a:ext cx="3776662" cy="18684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755650" y="3721100"/>
            <a:ext cx="3776663" cy="18684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84713" y="3721100"/>
            <a:ext cx="3776662" cy="18684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3633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650" y="1700213"/>
            <a:ext cx="3776663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1700213"/>
            <a:ext cx="3776662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408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692150"/>
            <a:ext cx="6408737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650" y="1700213"/>
            <a:ext cx="3776663" cy="3889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84713" y="1700213"/>
            <a:ext cx="3776662" cy="3889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97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7">
            <a:extLst>
              <a:ext uri="{FF2B5EF4-FFF2-40B4-BE49-F238E27FC236}">
                <a16:creationId xmlns:a16="http://schemas.microsoft.com/office/drawing/2014/main" id="{2DB7C0C4-6F95-8E2D-D92C-4C41F139B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52671"/>
              </p:ext>
            </p:extLst>
          </p:nvPr>
        </p:nvGraphicFramePr>
        <p:xfrm>
          <a:off x="0" y="0"/>
          <a:ext cx="9129713" cy="688975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Freeform 151">
            <a:extLst>
              <a:ext uri="{FF2B5EF4-FFF2-40B4-BE49-F238E27FC236}">
                <a16:creationId xmlns:a16="http://schemas.microsoft.com/office/drawing/2014/main" id="{8C72389F-15DC-18AF-6FFC-D87535F45D1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519863"/>
            <a:ext cx="9163050" cy="38100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Freeform 152">
            <a:extLst>
              <a:ext uri="{FF2B5EF4-FFF2-40B4-BE49-F238E27FC236}">
                <a16:creationId xmlns:a16="http://schemas.microsoft.com/office/drawing/2014/main" id="{50D21A02-0530-6A84-8D57-631492547E19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14288"/>
            <a:ext cx="9163050" cy="438151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" name="1032 Rectángulo">
            <a:extLst>
              <a:ext uri="{FF2B5EF4-FFF2-40B4-BE49-F238E27FC236}">
                <a16:creationId xmlns:a16="http://schemas.microsoft.com/office/drawing/2014/main" id="{E3C9E24D-CDDE-4F36-3843-0FECD47E73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rgbClr val="DDDDDD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rgbClr val="DDDDDD"/>
                </a:solidFill>
              </a:rPr>
              <a:t>Facultad de Ingeniería Mecánica y Eléctrica</a:t>
            </a:r>
          </a:p>
        </p:txBody>
      </p:sp>
      <p:sp>
        <p:nvSpPr>
          <p:cNvPr id="8" name="1032 Rectángulo">
            <a:extLst>
              <a:ext uri="{FF2B5EF4-FFF2-40B4-BE49-F238E27FC236}">
                <a16:creationId xmlns:a16="http://schemas.microsoft.com/office/drawing/2014/main" id="{593C8015-AA32-1AA3-3C59-DB6BEDAEA5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27763" y="6597650"/>
            <a:ext cx="2344737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MX" sz="1200" b="1">
                <a:solidFill>
                  <a:srgbClr val="DDDDDD"/>
                </a:solidFill>
              </a:rPr>
              <a:t>M. C. Juan Angel Garza Garza</a:t>
            </a:r>
            <a:endParaRPr lang="es-ES" altLang="es-MX" sz="1200" b="1">
              <a:solidFill>
                <a:srgbClr val="DDDDDD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4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45D5021-745F-EC13-173B-FA89FBD91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7"/>
            <a:ext cx="9144000" cy="6461126"/>
          </a:xfrm>
          <a:prstGeom prst="rect">
            <a:avLst/>
          </a:prstGeom>
        </p:spPr>
      </p:pic>
      <p:sp>
        <p:nvSpPr>
          <p:cNvPr id="5" name="Freeform 151">
            <a:extLst>
              <a:ext uri="{FF2B5EF4-FFF2-40B4-BE49-F238E27FC236}">
                <a16:creationId xmlns:a16="http://schemas.microsoft.com/office/drawing/2014/main" id="{8C72389F-15DC-18AF-6FFC-D87535F45D1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6519863"/>
            <a:ext cx="9163050" cy="38100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Freeform 152">
            <a:extLst>
              <a:ext uri="{FF2B5EF4-FFF2-40B4-BE49-F238E27FC236}">
                <a16:creationId xmlns:a16="http://schemas.microsoft.com/office/drawing/2014/main" id="{50D21A02-0530-6A84-8D57-631492547E19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-14288"/>
            <a:ext cx="9163050" cy="438151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" name="1032 Rectángulo">
            <a:extLst>
              <a:ext uri="{FF2B5EF4-FFF2-40B4-BE49-F238E27FC236}">
                <a16:creationId xmlns:a16="http://schemas.microsoft.com/office/drawing/2014/main" id="{E3C9E24D-CDDE-4F36-3843-0FECD47E73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rgbClr val="DDDDDD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rgbClr val="DDDDDD"/>
                </a:solidFill>
              </a:rPr>
              <a:t>Facultad de Ingeniería Mecánica y Eléctrica</a:t>
            </a:r>
          </a:p>
        </p:txBody>
      </p:sp>
      <p:sp>
        <p:nvSpPr>
          <p:cNvPr id="8" name="1032 Rectángulo">
            <a:extLst>
              <a:ext uri="{FF2B5EF4-FFF2-40B4-BE49-F238E27FC236}">
                <a16:creationId xmlns:a16="http://schemas.microsoft.com/office/drawing/2014/main" id="{593C8015-AA32-1AA3-3C59-DB6BEDAEA5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27763" y="6597650"/>
            <a:ext cx="2344737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MX" sz="1200" b="1">
                <a:solidFill>
                  <a:srgbClr val="DDDDDD"/>
                </a:solidFill>
              </a:rPr>
              <a:t>M. C. Juan Angel Garza Garza</a:t>
            </a:r>
            <a:endParaRPr lang="es-ES" altLang="es-MX" sz="1200" b="1">
              <a:solidFill>
                <a:srgbClr val="DDDDDD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23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30 Rectángulo">
            <a:extLst>
              <a:ext uri="{FF2B5EF4-FFF2-40B4-BE49-F238E27FC236}">
                <a16:creationId xmlns:a16="http://schemas.microsoft.com/office/drawing/2014/main" id="{34958D9C-53CE-A57F-D01E-F94D059DD3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5" name="1031 Forma">
            <a:extLst>
              <a:ext uri="{FF2B5EF4-FFF2-40B4-BE49-F238E27FC236}">
                <a16:creationId xmlns:a16="http://schemas.microsoft.com/office/drawing/2014/main" id="{11D9816E-276D-30FA-49F9-EE150F3C00CE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2 Rectángulo">
            <a:extLst>
              <a:ext uri="{FF2B5EF4-FFF2-40B4-BE49-F238E27FC236}">
                <a16:creationId xmlns:a16="http://schemas.microsoft.com/office/drawing/2014/main" id="{51EA11CD-0FD4-7E20-CD96-27A711CA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7" name="1033 Forma">
            <a:extLst>
              <a:ext uri="{FF2B5EF4-FFF2-40B4-BE49-F238E27FC236}">
                <a16:creationId xmlns:a16="http://schemas.microsoft.com/office/drawing/2014/main" id="{FABD8186-B8FE-23A8-6523-34CC1377C7E2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1034 Rectángulo">
            <a:extLst>
              <a:ext uri="{FF2B5EF4-FFF2-40B4-BE49-F238E27FC236}">
                <a16:creationId xmlns:a16="http://schemas.microsoft.com/office/drawing/2014/main" id="{837B5CE9-1E37-2CFC-EACF-098DB82E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9" name="15365 Forma">
            <a:extLst>
              <a:ext uri="{FF2B5EF4-FFF2-40B4-BE49-F238E27FC236}">
                <a16:creationId xmlns:a16="http://schemas.microsoft.com/office/drawing/2014/main" id="{EFABECCF-8940-4AE3-084C-63FD9E8D7B2F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0625" y="6429375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DB88930-321F-4BD4-B150-8EDD0BE273CC}" type="datetime8">
              <a:rPr lang="es-MX" altLang="es-MX" sz="1400" b="1" smtClean="0">
                <a:solidFill>
                  <a:schemeClr val="bg1"/>
                </a:solidFill>
              </a:rPr>
              <a:pPr eaLnBrk="1" hangingPunct="1">
                <a:defRPr/>
              </a:pPr>
              <a:t>10/03/2025 06:55 a. m.</a:t>
            </a:fld>
            <a:endParaRPr lang="es-MX" altLang="es-MX" sz="1400" b="1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17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30 Rectángulo">
            <a:extLst>
              <a:ext uri="{FF2B5EF4-FFF2-40B4-BE49-F238E27FC236}">
                <a16:creationId xmlns:a16="http://schemas.microsoft.com/office/drawing/2014/main" id="{10E411E2-8882-8DAB-3D22-C556D5DF4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8" name="1031 Forma">
            <a:extLst>
              <a:ext uri="{FF2B5EF4-FFF2-40B4-BE49-F238E27FC236}">
                <a16:creationId xmlns:a16="http://schemas.microsoft.com/office/drawing/2014/main" id="{46F9A305-9B1E-ACA8-EDBD-1E5FC6B8F42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" name="1032 Rectángulo">
            <a:extLst>
              <a:ext uri="{FF2B5EF4-FFF2-40B4-BE49-F238E27FC236}">
                <a16:creationId xmlns:a16="http://schemas.microsoft.com/office/drawing/2014/main" id="{4352C5ED-E914-5DAC-F14A-202AB1AC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10" name="1033 Forma">
            <a:extLst>
              <a:ext uri="{FF2B5EF4-FFF2-40B4-BE49-F238E27FC236}">
                <a16:creationId xmlns:a16="http://schemas.microsoft.com/office/drawing/2014/main" id="{F2678820-FA6B-457F-643C-D8E41B73A0E2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DB7073D4-E23B-F637-BE11-931D3A6E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pic>
        <p:nvPicPr>
          <p:cNvPr id="12" name="1035 Rectángulo">
            <a:extLst>
              <a:ext uri="{FF2B5EF4-FFF2-40B4-BE49-F238E27FC236}">
                <a16:creationId xmlns:a16="http://schemas.microsoft.com/office/drawing/2014/main" id="{584602C4-399F-CC46-BEF1-14B06172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8463"/>
            <a:ext cx="14493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5365 Forma">
            <a:extLst>
              <a:ext uri="{FF2B5EF4-FFF2-40B4-BE49-F238E27FC236}">
                <a16:creationId xmlns:a16="http://schemas.microsoft.com/office/drawing/2014/main" id="{62DB3864-67AA-E098-7905-FC6078AA998C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526213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0A4772F5-0095-4B75-91CC-E9D06E9CE3C6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06:55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MX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58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8510BD3-4A32-EA18-6D1C-1DBCF669BF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62746549"/>
              </p:ext>
            </p:extLst>
          </p:nvPr>
        </p:nvGraphicFramePr>
        <p:xfrm>
          <a:off x="7144" y="-15875"/>
          <a:ext cx="9129713" cy="688975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3233305224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17496363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81583898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25296853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317115016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52337194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1510372122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54524468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643246209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987572711"/>
                    </a:ext>
                  </a:extLst>
                </a:gridCol>
              </a:tblGrid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47987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8740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58538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1845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18443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89732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1045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6494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15116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42213"/>
                  </a:ext>
                </a:extLst>
              </a:tr>
            </a:tbl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C21E74D-434D-B9C2-6927-737A4849A0C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9868679"/>
              </p:ext>
            </p:extLst>
          </p:nvPr>
        </p:nvGraphicFramePr>
        <p:xfrm>
          <a:off x="0" y="188640"/>
          <a:ext cx="9144000" cy="647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6282700" imgH="10826166" progId="CorelDraw.Graphic.23">
                  <p:embed/>
                </p:oleObj>
              </mc:Choice>
              <mc:Fallback>
                <p:oleObj name="CorelDRAW" r:id="rId2" imgW="16282700" imgH="10826166" progId="CorelDraw.Graphic.23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C21E74D-434D-B9C2-6927-737A4849A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88640"/>
                        <a:ext cx="9144000" cy="6470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031 Forma">
            <a:extLst>
              <a:ext uri="{FF2B5EF4-FFF2-40B4-BE49-F238E27FC236}">
                <a16:creationId xmlns:a16="http://schemas.microsoft.com/office/drawing/2014/main" id="{FD868869-6CF4-4FF3-BD3E-479F5DE53EB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" name="1032 Rectángulo">
            <a:extLst>
              <a:ext uri="{FF2B5EF4-FFF2-40B4-BE49-F238E27FC236}">
                <a16:creationId xmlns:a16="http://schemas.microsoft.com/office/drawing/2014/main" id="{2381B387-EE9B-3A27-C62E-3CC2FC1A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5" name="1033 Forma">
            <a:extLst>
              <a:ext uri="{FF2B5EF4-FFF2-40B4-BE49-F238E27FC236}">
                <a16:creationId xmlns:a16="http://schemas.microsoft.com/office/drawing/2014/main" id="{597FFA47-72F6-1A6C-13E4-E437EE870514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4 Rectángulo">
            <a:extLst>
              <a:ext uri="{FF2B5EF4-FFF2-40B4-BE49-F238E27FC236}">
                <a16:creationId xmlns:a16="http://schemas.microsoft.com/office/drawing/2014/main" id="{037E4B8B-CC71-69C4-22FE-01E16EF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8" name="15365 Forma">
            <a:extLst>
              <a:ext uri="{FF2B5EF4-FFF2-40B4-BE49-F238E27FC236}">
                <a16:creationId xmlns:a16="http://schemas.microsoft.com/office/drawing/2014/main" id="{AE039B92-213F-7449-9FB6-1D0A03505972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526213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B3449615-1E47-4986-83A8-C6ADF44F6E78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06:55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5BCF693A-F652-352A-855F-BD516100D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582" y="6574695"/>
            <a:ext cx="2090637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050" b="1" dirty="0">
                <a:solidFill>
                  <a:schemeClr val="bg1"/>
                </a:solidFill>
              </a:rPr>
              <a:t>M. C. Juan Angel Garza </a:t>
            </a:r>
            <a:r>
              <a:rPr lang="es-ES" altLang="es-MX" sz="1050" b="1" dirty="0" err="1">
                <a:solidFill>
                  <a:schemeClr val="bg1"/>
                </a:solidFill>
              </a:rPr>
              <a:t>Garza</a:t>
            </a:r>
            <a:endParaRPr lang="es-ES" altLang="es-MX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7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3CC34F6F-33B9-5372-DDC7-C21F7A916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5806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8510BD3-4A32-EA18-6D1C-1DBCF669BF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7119489"/>
              </p:ext>
            </p:extLst>
          </p:nvPr>
        </p:nvGraphicFramePr>
        <p:xfrm>
          <a:off x="7144" y="-15875"/>
          <a:ext cx="9129713" cy="688975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3233305224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17496363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81583898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25296853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317115016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52337194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1510372122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54524468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643246209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987572711"/>
                    </a:ext>
                  </a:extLst>
                </a:gridCol>
              </a:tblGrid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47987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8740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58538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1845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18443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89732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1045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6494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15116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42213"/>
                  </a:ext>
                </a:extLst>
              </a:tr>
            </a:tbl>
          </a:graphicData>
        </a:graphic>
      </p:graphicFrame>
      <p:sp>
        <p:nvSpPr>
          <p:cNvPr id="3" name="1031 Forma">
            <a:extLst>
              <a:ext uri="{FF2B5EF4-FFF2-40B4-BE49-F238E27FC236}">
                <a16:creationId xmlns:a16="http://schemas.microsoft.com/office/drawing/2014/main" id="{FD868869-6CF4-4FF3-BD3E-479F5DE53EB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" name="1032 Rectángulo">
            <a:extLst>
              <a:ext uri="{FF2B5EF4-FFF2-40B4-BE49-F238E27FC236}">
                <a16:creationId xmlns:a16="http://schemas.microsoft.com/office/drawing/2014/main" id="{2381B387-EE9B-3A27-C62E-3CC2FC1A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5" name="1033 Forma">
            <a:extLst>
              <a:ext uri="{FF2B5EF4-FFF2-40B4-BE49-F238E27FC236}">
                <a16:creationId xmlns:a16="http://schemas.microsoft.com/office/drawing/2014/main" id="{597FFA47-72F6-1A6C-13E4-E437EE870514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4 Rectángulo">
            <a:extLst>
              <a:ext uri="{FF2B5EF4-FFF2-40B4-BE49-F238E27FC236}">
                <a16:creationId xmlns:a16="http://schemas.microsoft.com/office/drawing/2014/main" id="{037E4B8B-CC71-69C4-22FE-01E16EF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5BCF693A-F652-352A-855F-BD516100D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582" y="6574695"/>
            <a:ext cx="2090637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050" b="1" dirty="0">
                <a:solidFill>
                  <a:schemeClr val="bg1"/>
                </a:solidFill>
              </a:rPr>
              <a:t>M. C. Juan Angel Garza </a:t>
            </a:r>
            <a:r>
              <a:rPr lang="es-ES" altLang="es-MX" sz="1050" b="1" dirty="0" err="1">
                <a:solidFill>
                  <a:schemeClr val="bg1"/>
                </a:solidFill>
              </a:rPr>
              <a:t>Garza</a:t>
            </a:r>
            <a:endParaRPr lang="es-ES" altLang="es-MX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8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2B599CA-2F5A-1118-4241-9F0A4556BA0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51352526"/>
              </p:ext>
            </p:extLst>
          </p:nvPr>
        </p:nvGraphicFramePr>
        <p:xfrm>
          <a:off x="-41927" y="375878"/>
          <a:ext cx="9227855" cy="610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930581" imgH="7891932" progId="CorelDraw.Graphic.23">
                  <p:embed/>
                </p:oleObj>
              </mc:Choice>
              <mc:Fallback>
                <p:oleObj name="CorelDRAW" r:id="rId2" imgW="11930581" imgH="7891932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1927" y="375878"/>
                        <a:ext cx="9227855" cy="6106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8510BD3-4A32-EA18-6D1C-1DBCF669BF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2294344"/>
              </p:ext>
            </p:extLst>
          </p:nvPr>
        </p:nvGraphicFramePr>
        <p:xfrm>
          <a:off x="7144" y="-15875"/>
          <a:ext cx="9129713" cy="688975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3233305224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17496363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81583898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25296853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317115016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52337194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1510372122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545244687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643246209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987572711"/>
                    </a:ext>
                  </a:extLst>
                </a:gridCol>
              </a:tblGrid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47987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8740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58538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1845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18443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89732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3215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1045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64941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15116"/>
                  </a:ext>
                </a:extLst>
              </a:tr>
              <a:tr h="688975"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42213"/>
                  </a:ext>
                </a:extLst>
              </a:tr>
            </a:tbl>
          </a:graphicData>
        </a:graphic>
      </p:graphicFrame>
      <p:sp>
        <p:nvSpPr>
          <p:cNvPr id="3" name="1031 Forma">
            <a:extLst>
              <a:ext uri="{FF2B5EF4-FFF2-40B4-BE49-F238E27FC236}">
                <a16:creationId xmlns:a16="http://schemas.microsoft.com/office/drawing/2014/main" id="{FD868869-6CF4-4FF3-BD3E-479F5DE53EB2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" name="1032 Rectángulo">
            <a:extLst>
              <a:ext uri="{FF2B5EF4-FFF2-40B4-BE49-F238E27FC236}">
                <a16:creationId xmlns:a16="http://schemas.microsoft.com/office/drawing/2014/main" id="{2381B387-EE9B-3A27-C62E-3CC2FC1A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5" name="1033 Forma">
            <a:extLst>
              <a:ext uri="{FF2B5EF4-FFF2-40B4-BE49-F238E27FC236}">
                <a16:creationId xmlns:a16="http://schemas.microsoft.com/office/drawing/2014/main" id="{597FFA47-72F6-1A6C-13E4-E437EE870514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1034 Rectángulo">
            <a:extLst>
              <a:ext uri="{FF2B5EF4-FFF2-40B4-BE49-F238E27FC236}">
                <a16:creationId xmlns:a16="http://schemas.microsoft.com/office/drawing/2014/main" id="{037E4B8B-CC71-69C4-22FE-01E16EF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 dirty="0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11" name="1034 Rectángulo">
            <a:extLst>
              <a:ext uri="{FF2B5EF4-FFF2-40B4-BE49-F238E27FC236}">
                <a16:creationId xmlns:a16="http://schemas.microsoft.com/office/drawing/2014/main" id="{5BCF693A-F652-352A-855F-BD516100DD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582" y="6574695"/>
            <a:ext cx="2090637" cy="2539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050" b="1" dirty="0">
                <a:solidFill>
                  <a:schemeClr val="bg1"/>
                </a:solidFill>
              </a:rPr>
              <a:t>M. C. Juan Angel Garza </a:t>
            </a:r>
            <a:r>
              <a:rPr lang="es-ES" altLang="es-MX" sz="1050" b="1" dirty="0" err="1">
                <a:solidFill>
                  <a:schemeClr val="bg1"/>
                </a:solidFill>
              </a:rPr>
              <a:t>Garza</a:t>
            </a:r>
            <a:endParaRPr lang="es-ES" altLang="es-MX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0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026 Rectángulo">
            <a:extLst>
              <a:ext uri="{FF2B5EF4-FFF2-40B4-BE49-F238E27FC236}">
                <a16:creationId xmlns:a16="http://schemas.microsoft.com/office/drawing/2014/main" id="{22201E9A-DF29-9C45-77C9-3F44DACBD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366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cambiar el estilo de título	</a:t>
            </a:r>
          </a:p>
        </p:txBody>
      </p:sp>
      <p:sp>
        <p:nvSpPr>
          <p:cNvPr id="1027" name="1027 Rectángulo">
            <a:extLst>
              <a:ext uri="{FF2B5EF4-FFF2-40B4-BE49-F238E27FC236}">
                <a16:creationId xmlns:a16="http://schemas.microsoft.com/office/drawing/2014/main" id="{9BAF0C76-8B04-F030-C472-6C51A7D83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</a:p>
        </p:txBody>
      </p:sp>
      <p:sp>
        <p:nvSpPr>
          <p:cNvPr id="1029" name="1028 Rectángulo">
            <a:extLst>
              <a:ext uri="{FF2B5EF4-FFF2-40B4-BE49-F238E27FC236}">
                <a16:creationId xmlns:a16="http://schemas.microsoft.com/office/drawing/2014/main" id="{43D91878-E2D3-4A14-8CF5-ACA2959F13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606F508C-DD9B-46EE-A123-802547CC54D4}" type="datetime1">
              <a:rPr lang="es-MX"/>
              <a:pPr>
                <a:defRPr/>
              </a:pPr>
              <a:t>10/03/2025</a:t>
            </a:fld>
            <a:endParaRPr lang="es-MX"/>
          </a:p>
        </p:txBody>
      </p:sp>
      <p:sp>
        <p:nvSpPr>
          <p:cNvPr id="1030" name="1029 Rectángulo">
            <a:extLst>
              <a:ext uri="{FF2B5EF4-FFF2-40B4-BE49-F238E27FC236}">
                <a16:creationId xmlns:a16="http://schemas.microsoft.com/office/drawing/2014/main" id="{10AE3DCC-8F0B-4A78-B0EB-6ED310128E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" name="1030 Rectángulo">
            <a:extLst>
              <a:ext uri="{FF2B5EF4-FFF2-40B4-BE49-F238E27FC236}">
                <a16:creationId xmlns:a16="http://schemas.microsoft.com/office/drawing/2014/main" id="{AAF61D6B-711E-4A24-B3B6-E5872DE5D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FFAB"/>
          </a:solidFill>
          <a:ln>
            <a:noFill/>
          </a:ln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s-MX" sz="1400" b="1"/>
          </a:p>
        </p:txBody>
      </p:sp>
      <p:sp>
        <p:nvSpPr>
          <p:cNvPr id="1031" name="1031 Forma">
            <a:extLst>
              <a:ext uri="{FF2B5EF4-FFF2-40B4-BE49-F238E27FC236}">
                <a16:creationId xmlns:a16="http://schemas.microsoft.com/office/drawing/2014/main" id="{99DEE527-9446-CFED-A408-F52EBA5F3EDB}"/>
              </a:ext>
            </a:extLst>
          </p:cNvPr>
          <p:cNvSpPr>
            <a:spLocks/>
          </p:cNvSpPr>
          <p:nvPr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2" name="1032 Rectángulo">
            <a:extLst>
              <a:ext uri="{FF2B5EF4-FFF2-40B4-BE49-F238E27FC236}">
                <a16:creationId xmlns:a16="http://schemas.microsoft.com/office/drawing/2014/main" id="{F1CCA68D-FCFF-4F8D-A5C1-BC30BD84E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1033" name="1033 Forma">
            <a:extLst>
              <a:ext uri="{FF2B5EF4-FFF2-40B4-BE49-F238E27FC236}">
                <a16:creationId xmlns:a16="http://schemas.microsoft.com/office/drawing/2014/main" id="{B1230A64-D496-B513-1AD2-4D2DACCF80AE}"/>
              </a:ext>
            </a:extLst>
          </p:cNvPr>
          <p:cNvSpPr>
            <a:spLocks/>
          </p:cNvSpPr>
          <p:nvPr/>
        </p:nvSpPr>
        <p:spPr bwMode="auto">
          <a:xfrm rot="10800000">
            <a:off x="0" y="6419850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2"/>
              <a:gd name="T22" fmla="*/ 0 h 276"/>
              <a:gd name="T23" fmla="*/ 5772 w 5772"/>
              <a:gd name="T24" fmla="*/ 276 h 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4" name="1034 Rectángulo">
            <a:extLst>
              <a:ext uri="{FF2B5EF4-FFF2-40B4-BE49-F238E27FC236}">
                <a16:creationId xmlns:a16="http://schemas.microsoft.com/office/drawing/2014/main" id="{E7985122-4745-4A7F-9D6E-C7D02A0A4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pic>
        <p:nvPicPr>
          <p:cNvPr id="1035" name="1035 Rectángulo">
            <a:extLst>
              <a:ext uri="{FF2B5EF4-FFF2-40B4-BE49-F238E27FC236}">
                <a16:creationId xmlns:a16="http://schemas.microsoft.com/office/drawing/2014/main" id="{6C5CD7CC-E49A-E672-A26A-83AEB645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8463"/>
            <a:ext cx="14493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15365 Forma">
            <a:extLst>
              <a:ext uri="{FF2B5EF4-FFF2-40B4-BE49-F238E27FC236}">
                <a16:creationId xmlns:a16="http://schemas.microsoft.com/office/drawing/2014/main" id="{88F6D156-915F-4BD5-8B0F-B5C222CD558F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003800" y="6526213"/>
            <a:ext cx="2286000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"/>
              </a:spcAft>
              <a:defRPr/>
            </a:pPr>
            <a:fld id="{5C7D0FC9-8FD7-4915-BF5E-7E67F9F508FA}" type="datetime8">
              <a:rPr lang="es-MX" altLang="es-MX" sz="1000" i="1" smtClean="0">
                <a:solidFill>
                  <a:schemeClr val="bg1"/>
                </a:solidFill>
              </a:rPr>
              <a:pPr eaLnBrk="1" hangingPunct="1">
                <a:spcAft>
                  <a:spcPct val="5000"/>
                </a:spcAft>
                <a:defRPr/>
              </a:pPr>
              <a:t>10/03/2025 06:55 a. m.</a:t>
            </a:fld>
            <a:endParaRPr lang="es-MX" altLang="es-MX" sz="100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8" r:id="rId3"/>
    <p:sldLayoutId id="2147483982" r:id="rId4"/>
    <p:sldLayoutId id="2147483959" r:id="rId5"/>
    <p:sldLayoutId id="2147483960" r:id="rId6"/>
    <p:sldLayoutId id="2147483961" r:id="rId7"/>
    <p:sldLayoutId id="2147483966" r:id="rId8"/>
    <p:sldLayoutId id="2147483969" r:id="rId9"/>
    <p:sldLayoutId id="2147483970" r:id="rId10"/>
    <p:sldLayoutId id="2147483971" r:id="rId11"/>
    <p:sldLayoutId id="2147483962" r:id="rId12"/>
    <p:sldLayoutId id="2147483963" r:id="rId13"/>
    <p:sldLayoutId id="2147483964" r:id="rId14"/>
    <p:sldLayoutId id="2147483965" r:id="rId15"/>
    <p:sldLayoutId id="2147483967" r:id="rId16"/>
    <p:sldLayoutId id="2147483980" r:id="rId17"/>
    <p:sldLayoutId id="2147483981" r:id="rId18"/>
    <p:sldLayoutId id="2147483973" r:id="rId19"/>
    <p:sldLayoutId id="2147483974" r:id="rId20"/>
    <p:sldLayoutId id="2147483975" r:id="rId21"/>
    <p:sldLayoutId id="2147483976" r:id="rId22"/>
    <p:sldLayoutId id="2147483977" r:id="rId23"/>
    <p:sldLayoutId id="2147483978" r:id="rId24"/>
    <p:sldLayoutId id="2147483979" r:id="rId25"/>
  </p:sldLayoutIdLst>
  <p:hf sldNum="0" hdr="0" ftr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/>
        </a:defRPr>
      </a:lvl5pPr>
      <a:lvl6pPr marL="457200" algn="ctr" fontAlgn="base">
        <a:spcBef>
          <a:spcPct val="0"/>
        </a:spcBef>
        <a:spcAft>
          <a:spcPct val="0"/>
        </a:spcAft>
        <a:defRPr sz="3600" b="1">
          <a:solidFill>
            <a:schemeClr val="tx2">
              <a:alpha val="100000"/>
            </a:schemeClr>
          </a:solidFill>
          <a:latin typeface="Verdana"/>
        </a:defRPr>
      </a:lvl6pPr>
      <a:lvl7pPr marL="914400" algn="ctr" fontAlgn="base">
        <a:spcBef>
          <a:spcPct val="0"/>
        </a:spcBef>
        <a:spcAft>
          <a:spcPct val="0"/>
        </a:spcAft>
        <a:defRPr sz="3600" b="1">
          <a:solidFill>
            <a:schemeClr val="tx2">
              <a:alpha val="100000"/>
            </a:schemeClr>
          </a:solidFill>
          <a:latin typeface="Verdana"/>
        </a:defRPr>
      </a:lvl7pPr>
      <a:lvl8pPr marL="1371600" algn="ctr" fontAlgn="base">
        <a:spcBef>
          <a:spcPct val="0"/>
        </a:spcBef>
        <a:spcAft>
          <a:spcPct val="0"/>
        </a:spcAft>
        <a:defRPr sz="3600" b="1">
          <a:solidFill>
            <a:schemeClr val="tx2">
              <a:alpha val="100000"/>
            </a:schemeClr>
          </a:solidFill>
          <a:latin typeface="Verdana"/>
        </a:defRPr>
      </a:lvl8pPr>
      <a:lvl9pPr marL="1828800" algn="ctr" fontAlgn="base">
        <a:spcBef>
          <a:spcPct val="0"/>
        </a:spcBef>
        <a:spcAft>
          <a:spcPct val="0"/>
        </a:spcAft>
        <a:defRPr sz="3600" b="1">
          <a:solidFill>
            <a:schemeClr val="tx2">
              <a:alpha val="100000"/>
            </a:schemeClr>
          </a:solidFill>
          <a:latin typeface="Verdana"/>
        </a:defRPr>
      </a:lvl9pPr>
    </p:titleStyle>
    <p:bodyStyle>
      <a:lvl1pPr marL="342900" indent="-34290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B64F9-28AC-419F-8FC0-62BE2381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2775"/>
            <a:ext cx="6408738" cy="576263"/>
          </a:xfrm>
        </p:spPr>
        <p:txBody>
          <a:bodyPr/>
          <a:lstStyle/>
          <a:p>
            <a:r>
              <a:rPr lang="es-ES" dirty="0"/>
              <a:t>Algebra Booleana</a:t>
            </a:r>
            <a:endParaRPr lang="es-MX" dirty="0"/>
          </a:p>
        </p:txBody>
      </p:sp>
      <p:pic>
        <p:nvPicPr>
          <p:cNvPr id="3" name="Picture 8" descr="circuitop">
            <a:extLst>
              <a:ext uri="{FF2B5EF4-FFF2-40B4-BE49-F238E27FC236}">
                <a16:creationId xmlns:a16="http://schemas.microsoft.com/office/drawing/2014/main" id="{1B06840A-084A-4AFF-A33D-C5D49BAF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8023" r="9491" b="2992"/>
          <a:stretch>
            <a:fillRect/>
          </a:stretch>
        </p:blipFill>
        <p:spPr bwMode="auto">
          <a:xfrm>
            <a:off x="971600" y="1222836"/>
            <a:ext cx="7416800" cy="494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3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EA7B6-B20C-F5E6-1290-4D5ED5862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83504-18EA-233C-228A-438ED196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056586" cy="576262"/>
          </a:xfrm>
          <a:solidFill>
            <a:srgbClr val="009900"/>
          </a:solidFill>
        </p:spPr>
        <p:txBody>
          <a:bodyPr/>
          <a:lstStyle/>
          <a:p>
            <a:r>
              <a:rPr lang="es-419" dirty="0">
                <a:solidFill>
                  <a:srgbClr val="FFFFCC"/>
                </a:solidFill>
              </a:rPr>
              <a:t>Actividad Fundamental 1</a:t>
            </a:r>
            <a:endParaRPr lang="es-MX" dirty="0">
              <a:solidFill>
                <a:srgbClr val="FFFFCC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57780C-DC00-4E45-2A0D-453E3CF9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24744"/>
            <a:ext cx="612919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6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and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781300"/>
            <a:ext cx="4098925" cy="2868613"/>
          </a:xfr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509963" y="476250"/>
            <a:ext cx="2124075" cy="647700"/>
          </a:xfrm>
          <a:solidFill>
            <a:srgbClr val="000066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400" b="1">
                <a:solidFill>
                  <a:schemeClr val="bg1"/>
                </a:solidFill>
                <a:cs typeface="Times New Roman" panose="02020603050405020304" pitchFamily="18" charset="0"/>
              </a:rPr>
              <a:t>NAND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96988" y="1484313"/>
            <a:ext cx="6551612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 b="1">
                <a:solidFill>
                  <a:srgbClr val="003300"/>
                </a:solidFill>
                <a:latin typeface="Arial" panose="020B0604020202020204" pitchFamily="34" charset="0"/>
              </a:rPr>
              <a:t>La operación Nand es el negado de </a:t>
            </a:r>
            <a:br>
              <a:rPr lang="es-ES" altLang="es-MX" sz="2800" b="1">
                <a:solidFill>
                  <a:srgbClr val="003300"/>
                </a:solidFill>
                <a:latin typeface="Arial" panose="020B0604020202020204" pitchFamily="34" charset="0"/>
              </a:rPr>
            </a:br>
            <a:r>
              <a:rPr lang="es-ES" altLang="es-MX" sz="2800" b="1">
                <a:solidFill>
                  <a:srgbClr val="003300"/>
                </a:solidFill>
                <a:latin typeface="Arial" panose="020B0604020202020204" pitchFamily="34" charset="0"/>
              </a:rPr>
              <a:t>la salida de la operación And.</a:t>
            </a:r>
          </a:p>
        </p:txBody>
      </p:sp>
      <p:pic>
        <p:nvPicPr>
          <p:cNvPr id="29701" name="Picture 5" descr="nand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28082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755650" y="5665788"/>
            <a:ext cx="82470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chemeClr val="tx1"/>
                </a:solidFill>
                <a:latin typeface="Arial" panose="020B0604020202020204" pitchFamily="34" charset="0"/>
              </a:rPr>
              <a:t>La salida es cero solamente cuando todas sus entradas valen 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and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997200"/>
            <a:ext cx="4098925" cy="2868613"/>
          </a:xfrm>
          <a:noFill/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152525" y="1268413"/>
            <a:ext cx="6840538" cy="97472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 b="1">
                <a:latin typeface="Arial" panose="020B0604020202020204" pitchFamily="34" charset="0"/>
              </a:rPr>
              <a:t>La operación Nand es el negado de </a:t>
            </a:r>
            <a:br>
              <a:rPr lang="es-ES" altLang="es-MX" sz="2800" b="1">
                <a:latin typeface="Arial" panose="020B0604020202020204" pitchFamily="34" charset="0"/>
              </a:rPr>
            </a:br>
            <a:r>
              <a:rPr lang="es-ES" altLang="es-MX" sz="2800" b="1">
                <a:latin typeface="Arial" panose="020B0604020202020204" pitchFamily="34" charset="0"/>
              </a:rPr>
              <a:t>las entradas de la operación OR.</a:t>
            </a:r>
          </a:p>
        </p:txBody>
      </p:sp>
      <p:pic>
        <p:nvPicPr>
          <p:cNvPr id="31748" name="Picture 5" descr="nand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29845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norab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300663"/>
            <a:ext cx="2017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600450" y="549275"/>
            <a:ext cx="1943100" cy="50323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NAND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1041400" y="5983288"/>
            <a:ext cx="69072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chemeClr val="tx1"/>
                </a:solidFill>
                <a:latin typeface="Arial" panose="020B0604020202020204" pitchFamily="34" charset="0"/>
              </a:rPr>
              <a:t>cualquier entrada cero produce una salida igual a 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and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76475"/>
            <a:ext cx="3930650" cy="3067050"/>
          </a:xfrm>
          <a:noFill/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572000" y="1484313"/>
            <a:ext cx="3744913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solidFill>
                  <a:srgbClr val="003300"/>
                </a:solidFill>
                <a:latin typeface="Arial" panose="020B0604020202020204" pitchFamily="34" charset="0"/>
              </a:rPr>
              <a:t>Tabla de verdad</a:t>
            </a:r>
          </a:p>
        </p:txBody>
      </p:sp>
      <p:graphicFrame>
        <p:nvGraphicFramePr>
          <p:cNvPr id="427042" name="Group 34"/>
          <p:cNvGraphicFramePr>
            <a:graphicFrameLocks noGrp="1"/>
          </p:cNvGraphicFramePr>
          <p:nvPr/>
        </p:nvGraphicFramePr>
        <p:xfrm>
          <a:off x="5003800" y="2420938"/>
          <a:ext cx="3097213" cy="3611560"/>
        </p:xfrm>
        <a:graphic>
          <a:graphicData uri="http://schemas.openxmlformats.org/drawingml/2006/table">
            <a:tbl>
              <a:tblPr/>
              <a:tblGrid>
                <a:gridCol w="5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A B</a:t>
                      </a:r>
                      <a:endParaRPr kumimoji="0" lang="es-ES" sz="3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AB</a:t>
                      </a:r>
                      <a:endParaRPr kumimoji="0" lang="es-ES" sz="3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0 0</a:t>
                      </a:r>
                      <a:endParaRPr kumimoji="0" lang="es-ES" sz="3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3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0 1</a:t>
                      </a:r>
                      <a:endParaRPr kumimoji="0" lang="es-ES" sz="3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3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1 0</a:t>
                      </a:r>
                      <a:endParaRPr kumimoji="0" lang="es-ES" sz="3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3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1 1</a:t>
                      </a:r>
                      <a:endParaRPr kumimoji="0" lang="es-ES" sz="3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s-ES" sz="3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3" marB="45693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22" name="Line 31"/>
          <p:cNvSpPr>
            <a:spLocks noChangeShapeType="1"/>
          </p:cNvSpPr>
          <p:nvPr/>
        </p:nvSpPr>
        <p:spPr bwMode="auto">
          <a:xfrm>
            <a:off x="7235825" y="2565400"/>
            <a:ext cx="576263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3823" name="Rectangle 32"/>
          <p:cNvSpPr>
            <a:spLocks noChangeArrowheads="1"/>
          </p:cNvSpPr>
          <p:nvPr/>
        </p:nvSpPr>
        <p:spPr bwMode="auto">
          <a:xfrm>
            <a:off x="3600450" y="549275"/>
            <a:ext cx="1943100" cy="503238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NAND</a:t>
            </a:r>
          </a:p>
        </p:txBody>
      </p:sp>
      <p:sp>
        <p:nvSpPr>
          <p:cNvPr id="33824" name="Text Box 33"/>
          <p:cNvSpPr txBox="1">
            <a:spLocks noChangeArrowheads="1"/>
          </p:cNvSpPr>
          <p:nvPr/>
        </p:nvSpPr>
        <p:spPr bwMode="auto">
          <a:xfrm>
            <a:off x="1116013" y="5661025"/>
            <a:ext cx="2457450" cy="6413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3600" b="1">
                <a:solidFill>
                  <a:srgbClr val="003300"/>
                </a:solidFill>
                <a:latin typeface="Arial" panose="020B0604020202020204" pitchFamily="34" charset="0"/>
              </a:rPr>
              <a:t>X = !(A&amp;B)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20076" y="481775"/>
            <a:ext cx="49323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400">
                <a:solidFill>
                  <a:srgbClr val="003300"/>
                </a:solidFill>
                <a:latin typeface="Arial" panose="020B0604020202020204" pitchFamily="34" charset="0"/>
              </a:rPr>
              <a:t>Circuito Eléctrico equivalente</a:t>
            </a:r>
          </a:p>
        </p:txBody>
      </p:sp>
      <p:pic>
        <p:nvPicPr>
          <p:cNvPr id="35843" name="Picture 4" descr="4ceq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124744"/>
            <a:ext cx="4032250" cy="3111500"/>
          </a:xfrm>
          <a:noFill/>
        </p:spPr>
      </p:pic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7308850" y="3357563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429091" name="Group 35"/>
          <p:cNvGraphicFramePr>
            <a:graphicFrameLocks noGrp="1"/>
          </p:cNvGraphicFramePr>
          <p:nvPr/>
        </p:nvGraphicFramePr>
        <p:xfrm>
          <a:off x="5220072" y="1502691"/>
          <a:ext cx="3097213" cy="3611565"/>
        </p:xfrm>
        <a:graphic>
          <a:graphicData uri="http://schemas.openxmlformats.org/drawingml/2006/table">
            <a:tbl>
              <a:tblPr/>
              <a:tblGrid>
                <a:gridCol w="527050">
                  <a:extLst>
                    <a:ext uri="{9D8B030D-6E8A-4147-A177-3AD203B41FA5}">
                      <a16:colId xmlns:a16="http://schemas.microsoft.com/office/drawing/2014/main" val="2814360876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673894671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723742786"/>
                    </a:ext>
                  </a:extLst>
                </a:gridCol>
              </a:tblGrid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  <a:endParaRPr kumimoji="0" lang="es-ES" altLang="es-MX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A B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AB</a:t>
                      </a:r>
                      <a:endParaRPr kumimoji="0" lang="es-ES" altLang="es-MX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53732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26888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0 1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962846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27333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1 1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34535"/>
                  </a:ext>
                </a:extLst>
              </a:tr>
            </a:tbl>
          </a:graphicData>
        </a:graphic>
      </p:graphicFrame>
      <p:sp>
        <p:nvSpPr>
          <p:cNvPr id="35871" name="Line 32"/>
          <p:cNvSpPr>
            <a:spLocks noChangeShapeType="1"/>
          </p:cNvSpPr>
          <p:nvPr/>
        </p:nvSpPr>
        <p:spPr bwMode="auto">
          <a:xfrm>
            <a:off x="7525543" y="1628800"/>
            <a:ext cx="576263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5872" name="Rectangle 33"/>
          <p:cNvSpPr>
            <a:spLocks noChangeArrowheads="1"/>
          </p:cNvSpPr>
          <p:nvPr/>
        </p:nvSpPr>
        <p:spPr bwMode="auto">
          <a:xfrm>
            <a:off x="5618162" y="329221"/>
            <a:ext cx="1943100" cy="503238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NAND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94935"/>
            <a:ext cx="2808311" cy="20961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3167063" cy="1008062"/>
          </a:xfrm>
          <a:gradFill rotWithShape="1">
            <a:gsLst>
              <a:gs pos="0">
                <a:srgbClr val="0080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es-MX" altLang="es-MX">
                <a:solidFill>
                  <a:schemeClr val="bg1"/>
                </a:solidFill>
                <a:cs typeface="Times New Roman" panose="02020603050405020304" pitchFamily="18" charset="0"/>
              </a:rPr>
              <a:t>Nand de </a:t>
            </a:r>
            <a:br>
              <a:rPr lang="es-MX" altLang="es-MX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s-MX" altLang="es-MX">
                <a:solidFill>
                  <a:schemeClr val="bg1"/>
                </a:solidFill>
                <a:cs typeface="Times New Roman" panose="02020603050405020304" pitchFamily="18" charset="0"/>
              </a:rPr>
              <a:t>3 entradas</a:t>
            </a:r>
            <a:endParaRPr lang="es-ES" altLang="es-MX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7891" name="Picture 5" descr="nand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30956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3995738" y="620713"/>
            <a:ext cx="4564062" cy="781050"/>
          </a:xfrm>
          <a:prstGeom prst="rect">
            <a:avLst/>
          </a:prstGeom>
          <a:solidFill>
            <a:schemeClr val="bg1"/>
          </a:solidFill>
          <a:ln w="190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400" b="1">
                <a:solidFill>
                  <a:srgbClr val="003300"/>
                </a:solidFill>
                <a:latin typeface="Arial" panose="020B0604020202020204" pitchFamily="34" charset="0"/>
              </a:rPr>
              <a:t> F</a:t>
            </a:r>
            <a:r>
              <a:rPr lang="es-MX" altLang="es-MX" sz="4400" b="1" baseline="-25000">
                <a:solidFill>
                  <a:srgbClr val="003300"/>
                </a:solidFill>
                <a:latin typeface="Arial" panose="020B0604020202020204" pitchFamily="34" charset="0"/>
              </a:rPr>
              <a:t>(A, B, C) </a:t>
            </a:r>
            <a:r>
              <a:rPr lang="es-MX" altLang="es-MX" sz="4400" b="1">
                <a:solidFill>
                  <a:srgbClr val="003300"/>
                </a:solidFill>
                <a:latin typeface="Arial" panose="020B0604020202020204" pitchFamily="34" charset="0"/>
              </a:rPr>
              <a:t>= A B C </a:t>
            </a:r>
            <a:endParaRPr lang="es-ES" altLang="es-MX" sz="44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>
            <a:off x="6565900" y="692150"/>
            <a:ext cx="1576388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17458" name="Group 50"/>
          <p:cNvGraphicFramePr>
            <a:graphicFrameLocks noGrp="1"/>
          </p:cNvGraphicFramePr>
          <p:nvPr>
            <p:ph idx="1"/>
          </p:nvPr>
        </p:nvGraphicFramePr>
        <p:xfrm>
          <a:off x="5148263" y="1628775"/>
          <a:ext cx="2808287" cy="4608513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344157388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66198583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596054162"/>
                    </a:ext>
                  </a:extLst>
                </a:gridCol>
              </a:tblGrid>
              <a:tr h="51205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  <a:endParaRPr kumimoji="0" lang="es-ES" alt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A B C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ABC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183087"/>
                  </a:ext>
                </a:extLst>
              </a:tr>
              <a:tr h="51205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0 0 0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96335"/>
                  </a:ext>
                </a:extLst>
              </a:tr>
              <a:tr h="51205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 0 0 1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02006"/>
                  </a:ext>
                </a:extLst>
              </a:tr>
              <a:tr h="51205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0 1 0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984222"/>
                  </a:ext>
                </a:extLst>
              </a:tr>
              <a:tr h="51205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0 1 1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264854"/>
                  </a:ext>
                </a:extLst>
              </a:tr>
              <a:tr h="51205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1 0 0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470731"/>
                  </a:ext>
                </a:extLst>
              </a:tr>
              <a:tr h="51205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1 0 1 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7398"/>
                  </a:ext>
                </a:extLst>
              </a:tr>
              <a:tr h="51205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1 1 0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79140"/>
                  </a:ext>
                </a:extLst>
              </a:tr>
              <a:tr h="51205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1 1 1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32240"/>
                  </a:ext>
                </a:extLst>
              </a:tr>
            </a:tbl>
          </a:graphicData>
        </a:graphic>
      </p:graphicFrame>
      <p:sp>
        <p:nvSpPr>
          <p:cNvPr id="37936" name="Line 92"/>
          <p:cNvSpPr>
            <a:spLocks noChangeShapeType="1"/>
          </p:cNvSpPr>
          <p:nvPr/>
        </p:nvSpPr>
        <p:spPr bwMode="auto">
          <a:xfrm>
            <a:off x="7164388" y="1700213"/>
            <a:ext cx="647700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7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577215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SN74LS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316706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3C770-EEFD-443B-8D5D-40995580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Diagrama, Esquemático&#10;&#10;Descripción generada automáticamente">
            <a:extLst>
              <a:ext uri="{FF2B5EF4-FFF2-40B4-BE49-F238E27FC236}">
                <a16:creationId xmlns:a16="http://schemas.microsoft.com/office/drawing/2014/main" id="{11FD9CC8-5221-4F81-936F-0ECC5E707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1" y="1556792"/>
            <a:ext cx="7163391" cy="4320479"/>
          </a:xfrm>
        </p:spPr>
      </p:pic>
    </p:spTree>
    <p:extLst>
      <p:ext uri="{BB962C8B-B14F-4D97-AF65-F5344CB8AC3E}">
        <p14:creationId xmlns:p14="http://schemas.microsoft.com/office/powerpoint/2010/main" val="178296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MX" altLang="es-MX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altLang="es-MX"/>
          </a:p>
        </p:txBody>
      </p:sp>
      <p:pic>
        <p:nvPicPr>
          <p:cNvPr id="40964" name="Picture 4" descr="SN74LS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284321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852738"/>
            <a:ext cx="3529013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068638"/>
            <a:ext cx="37211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8950"/>
            <a:ext cx="431958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380288" y="2528888"/>
            <a:ext cx="1409700" cy="6477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b="1" dirty="0"/>
              <a:t>H= High (1)</a:t>
            </a:r>
          </a:p>
          <a:p>
            <a:pPr eaLnBrk="1" hangingPunct="1">
              <a:defRPr/>
            </a:pPr>
            <a:r>
              <a:rPr lang="es-MX" b="1" dirty="0"/>
              <a:t>L = </a:t>
            </a:r>
            <a:r>
              <a:rPr lang="es-MX" b="1" dirty="0" err="1"/>
              <a:t>Low</a:t>
            </a:r>
            <a:r>
              <a:rPr lang="es-MX" b="1" dirty="0"/>
              <a:t> (0)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0813" y="2286000"/>
            <a:ext cx="4106862" cy="4619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2400" b="1" dirty="0"/>
              <a:t>X= </a:t>
            </a:r>
            <a:r>
              <a:rPr lang="es-MX" sz="2400" b="1" dirty="0" err="1"/>
              <a:t>Don´t</a:t>
            </a:r>
            <a:r>
              <a:rPr lang="es-MX" sz="2400" b="1" dirty="0"/>
              <a:t> </a:t>
            </a:r>
            <a:r>
              <a:rPr lang="es-MX" sz="2400" b="1" dirty="0" err="1"/>
              <a:t>Care</a:t>
            </a:r>
            <a:r>
              <a:rPr lang="es-MX" sz="2400" b="1" dirty="0"/>
              <a:t> (no importa)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norxa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5157788"/>
            <a:ext cx="2489200" cy="596900"/>
          </a:xfrm>
          <a:noFill/>
        </p:spPr>
      </p:pic>
      <p:pic>
        <p:nvPicPr>
          <p:cNvPr id="41987" name="Picture 4" descr="ornot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573463"/>
            <a:ext cx="2378075" cy="768350"/>
          </a:xfrm>
          <a:noFill/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511300" y="1268413"/>
            <a:ext cx="6121400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>
                <a:latin typeface="Arial" panose="020B0604020202020204" pitchFamily="34" charset="0"/>
              </a:rPr>
              <a:t>La operación </a:t>
            </a:r>
            <a:r>
              <a:rPr lang="es-ES" altLang="es-MX" sz="2800" b="1">
                <a:latin typeface="Arial" panose="020B0604020202020204" pitchFamily="34" charset="0"/>
              </a:rPr>
              <a:t>Nor</a:t>
            </a:r>
            <a:r>
              <a:rPr lang="es-ES" altLang="es-MX" sz="2800">
                <a:latin typeface="Arial" panose="020B0604020202020204" pitchFamily="34" charset="0"/>
              </a:rPr>
              <a:t> es el negado de </a:t>
            </a:r>
            <a:br>
              <a:rPr lang="es-ES" altLang="es-MX" sz="2800">
                <a:latin typeface="Arial" panose="020B0604020202020204" pitchFamily="34" charset="0"/>
              </a:rPr>
            </a:br>
            <a:r>
              <a:rPr lang="es-ES" altLang="es-MX" sz="2800">
                <a:latin typeface="Arial" panose="020B0604020202020204" pitchFamily="34" charset="0"/>
              </a:rPr>
              <a:t>la salida de la operación </a:t>
            </a:r>
            <a:r>
              <a:rPr lang="es-ES" altLang="es-MX" sz="2800" b="1">
                <a:latin typeface="Arial" panose="020B0604020202020204" pitchFamily="34" charset="0"/>
              </a:rPr>
              <a:t>OR</a:t>
            </a:r>
            <a:r>
              <a:rPr lang="es-ES" altLang="es-MX" sz="28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41989" name="Picture 6" descr="nORab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213100"/>
            <a:ext cx="3441700" cy="1144588"/>
          </a:xfrm>
          <a:noFill/>
        </p:spPr>
      </p:pic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3600450" y="549275"/>
            <a:ext cx="1943100" cy="50323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NOR</a:t>
            </a:r>
          </a:p>
        </p:txBody>
      </p:sp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971550" y="5949950"/>
            <a:ext cx="66230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chemeClr val="tx1"/>
                </a:solidFill>
                <a:latin typeface="Arial" panose="020B0604020202020204" pitchFamily="34" charset="0"/>
              </a:rPr>
              <a:t>La salida es cero cuando cualquier entrada vale uno </a:t>
            </a:r>
            <a:endParaRPr lang="es-MX" altLang="es-MX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0FA6A-A219-3E03-FF15-53C89F06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404664"/>
            <a:ext cx="6768554" cy="576262"/>
          </a:xfrm>
          <a:solidFill>
            <a:srgbClr val="009900"/>
          </a:solidFill>
        </p:spPr>
        <p:txBody>
          <a:bodyPr/>
          <a:lstStyle/>
          <a:p>
            <a:r>
              <a:rPr lang="es-419" dirty="0">
                <a:solidFill>
                  <a:srgbClr val="FFFFCC"/>
                </a:solidFill>
              </a:rPr>
              <a:t>Actividad Fundamental 1</a:t>
            </a:r>
            <a:endParaRPr lang="es-MX" dirty="0">
              <a:solidFill>
                <a:srgbClr val="FFFFCC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68B06C-98F8-3330-4BF2-85D40C64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52736"/>
            <a:ext cx="55712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28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nORab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7350" y="2781300"/>
            <a:ext cx="3722688" cy="1236663"/>
          </a:xfrm>
          <a:noFill/>
        </p:spPr>
      </p:pic>
      <p:pic>
        <p:nvPicPr>
          <p:cNvPr id="44035" name="Picture 4" descr="norxa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4575" y="4510088"/>
            <a:ext cx="2103438" cy="504825"/>
          </a:xfrm>
          <a:noFill/>
        </p:spPr>
      </p:pic>
      <p:pic>
        <p:nvPicPr>
          <p:cNvPr id="44036" name="Picture 5" descr="and2no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813" y="2852738"/>
            <a:ext cx="2538412" cy="1114425"/>
          </a:xfrm>
          <a:noFill/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403350" y="1268413"/>
            <a:ext cx="6337300" cy="97472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>
                <a:latin typeface="Arial" panose="020B0604020202020204" pitchFamily="34" charset="0"/>
              </a:rPr>
              <a:t>La operación Nor es el negado de </a:t>
            </a:r>
            <a:br>
              <a:rPr lang="es-ES" altLang="es-MX" sz="2800">
                <a:latin typeface="Arial" panose="020B0604020202020204" pitchFamily="34" charset="0"/>
              </a:rPr>
            </a:br>
            <a:r>
              <a:rPr lang="es-ES" altLang="es-MX" sz="2800">
                <a:latin typeface="Arial" panose="020B0604020202020204" pitchFamily="34" charset="0"/>
              </a:rPr>
              <a:t>las entradas de la operación AND.</a:t>
            </a:r>
          </a:p>
        </p:txBody>
      </p:sp>
      <p:pic>
        <p:nvPicPr>
          <p:cNvPr id="44038" name="Picture 7" descr="nor2an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8738" y="4437063"/>
            <a:ext cx="1935162" cy="504825"/>
          </a:xfrm>
          <a:noFill/>
        </p:spPr>
      </p:pic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3600450" y="549275"/>
            <a:ext cx="1943100" cy="50323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NOR</a:t>
            </a: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166813" y="5434013"/>
            <a:ext cx="6281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chemeClr val="tx1"/>
                </a:solidFill>
                <a:latin typeface="Arial" panose="020B0604020202020204" pitchFamily="34" charset="0"/>
              </a:rPr>
              <a:t>Solamente cuando todas sus entradas valen cero </a:t>
            </a:r>
            <a:br>
              <a:rPr lang="es-MX" altLang="es-MX" sz="20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s-MX" altLang="es-MX" sz="2000" b="1">
                <a:solidFill>
                  <a:schemeClr val="tx1"/>
                </a:solidFill>
                <a:latin typeface="Arial" panose="020B0604020202020204" pitchFamily="34" charset="0"/>
              </a:rPr>
              <a:t>produce una salida igual a uno</a:t>
            </a:r>
            <a:endParaRPr lang="es-MX" altLang="es-MX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5435600" y="1341438"/>
            <a:ext cx="29337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Tabla de Verdad</a:t>
            </a:r>
          </a:p>
        </p:txBody>
      </p:sp>
      <p:pic>
        <p:nvPicPr>
          <p:cNvPr id="46083" name="Picture 4" descr="nORab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349500"/>
            <a:ext cx="3722687" cy="1236663"/>
          </a:xfrm>
          <a:noFill/>
        </p:spPr>
      </p:pic>
      <p:graphicFrame>
        <p:nvGraphicFramePr>
          <p:cNvPr id="437282" name="Group 34"/>
          <p:cNvGraphicFramePr>
            <a:graphicFrameLocks noGrp="1"/>
          </p:cNvGraphicFramePr>
          <p:nvPr/>
        </p:nvGraphicFramePr>
        <p:xfrm>
          <a:off x="5292725" y="2276475"/>
          <a:ext cx="3313113" cy="3611565"/>
        </p:xfrm>
        <a:graphic>
          <a:graphicData uri="http://schemas.openxmlformats.org/drawingml/2006/table">
            <a:tbl>
              <a:tblPr/>
              <a:tblGrid>
                <a:gridCol w="527050">
                  <a:extLst>
                    <a:ext uri="{9D8B030D-6E8A-4147-A177-3AD203B41FA5}">
                      <a16:colId xmlns:a16="http://schemas.microsoft.com/office/drawing/2014/main" val="966113307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491860443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3299264988"/>
                    </a:ext>
                  </a:extLst>
                </a:gridCol>
              </a:tblGrid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A B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A+B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735543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099800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0 1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628444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98859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1 1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0515"/>
                  </a:ext>
                </a:extLst>
              </a:tr>
            </a:tbl>
          </a:graphicData>
        </a:graphic>
      </p:graphicFrame>
      <p:sp>
        <p:nvSpPr>
          <p:cNvPr id="46110" name="Line 31"/>
          <p:cNvSpPr>
            <a:spLocks noChangeShapeType="1"/>
          </p:cNvSpPr>
          <p:nvPr/>
        </p:nvSpPr>
        <p:spPr bwMode="auto">
          <a:xfrm>
            <a:off x="7523163" y="2420938"/>
            <a:ext cx="93662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6111" name="Rectangle 32"/>
          <p:cNvSpPr>
            <a:spLocks noChangeArrowheads="1"/>
          </p:cNvSpPr>
          <p:nvPr/>
        </p:nvSpPr>
        <p:spPr bwMode="auto">
          <a:xfrm>
            <a:off x="3600450" y="549275"/>
            <a:ext cx="1943100" cy="50323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NOR</a:t>
            </a:r>
          </a:p>
        </p:txBody>
      </p:sp>
      <p:sp>
        <p:nvSpPr>
          <p:cNvPr id="46112" name="Text Box 33"/>
          <p:cNvSpPr txBox="1">
            <a:spLocks noChangeArrowheads="1"/>
          </p:cNvSpPr>
          <p:nvPr/>
        </p:nvSpPr>
        <p:spPr bwMode="auto">
          <a:xfrm>
            <a:off x="1154113" y="5661025"/>
            <a:ext cx="2381250" cy="6413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3600" b="1">
                <a:latin typeface="Arial" panose="020B0604020202020204" pitchFamily="34" charset="0"/>
              </a:rPr>
              <a:t>X = !(A#B)</a:t>
            </a:r>
          </a:p>
        </p:txBody>
      </p:sp>
      <p:grpSp>
        <p:nvGrpSpPr>
          <p:cNvPr id="46113" name="Group 36"/>
          <p:cNvGrpSpPr>
            <a:grpSpLocks/>
          </p:cNvGrpSpPr>
          <p:nvPr/>
        </p:nvGrpSpPr>
        <p:grpSpPr bwMode="auto">
          <a:xfrm>
            <a:off x="1204913" y="4122738"/>
            <a:ext cx="2503487" cy="762000"/>
            <a:chOff x="759" y="2597"/>
            <a:chExt cx="1577" cy="480"/>
          </a:xfrm>
        </p:grpSpPr>
        <p:sp>
          <p:nvSpPr>
            <p:cNvPr id="46114" name="Text Box 34"/>
            <p:cNvSpPr txBox="1">
              <a:spLocks noChangeArrowheads="1"/>
            </p:cNvSpPr>
            <p:nvPr/>
          </p:nvSpPr>
          <p:spPr bwMode="auto">
            <a:xfrm>
              <a:off x="759" y="2597"/>
              <a:ext cx="1565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66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66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66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66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66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6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altLang="es-MX" sz="4400" b="1">
                  <a:latin typeface="Arial" panose="020B0604020202020204" pitchFamily="34" charset="0"/>
                </a:rPr>
                <a:t>X = A +B</a:t>
              </a:r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>
              <a:off x="1383" y="2614"/>
              <a:ext cx="953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2354263" y="1268413"/>
            <a:ext cx="44338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rgbClr val="006600"/>
                </a:solidFill>
                <a:latin typeface="Arial" panose="020B0604020202020204" pitchFamily="34" charset="0"/>
              </a:rPr>
              <a:t>Circuito eléctrico equivalente</a:t>
            </a:r>
          </a:p>
        </p:txBody>
      </p:sp>
      <p:pic>
        <p:nvPicPr>
          <p:cNvPr id="48131" name="Picture 4" descr="ceen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24175"/>
            <a:ext cx="3773488" cy="2154238"/>
          </a:xfrm>
          <a:noFill/>
        </p:spPr>
      </p:pic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7812088" y="3284538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439331" name="Group 35"/>
          <p:cNvGraphicFramePr>
            <a:graphicFrameLocks noGrp="1"/>
          </p:cNvGraphicFramePr>
          <p:nvPr/>
        </p:nvGraphicFramePr>
        <p:xfrm>
          <a:off x="5435600" y="2492375"/>
          <a:ext cx="3313113" cy="3611565"/>
        </p:xfrm>
        <a:graphic>
          <a:graphicData uri="http://schemas.openxmlformats.org/drawingml/2006/table">
            <a:tbl>
              <a:tblPr/>
              <a:tblGrid>
                <a:gridCol w="527050">
                  <a:extLst>
                    <a:ext uri="{9D8B030D-6E8A-4147-A177-3AD203B41FA5}">
                      <a16:colId xmlns:a16="http://schemas.microsoft.com/office/drawing/2014/main" val="772600576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3117557589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173783004"/>
                    </a:ext>
                  </a:extLst>
                </a:gridCol>
              </a:tblGrid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A B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A+B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55151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302696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0 1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279127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378638"/>
                  </a:ext>
                </a:extLst>
              </a:tr>
              <a:tr h="72231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1 1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4" marB="45694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2882"/>
                  </a:ext>
                </a:extLst>
              </a:tr>
            </a:tbl>
          </a:graphicData>
        </a:graphic>
      </p:graphicFrame>
      <p:sp>
        <p:nvSpPr>
          <p:cNvPr id="48159" name="Line 32"/>
          <p:cNvSpPr>
            <a:spLocks noChangeShapeType="1"/>
          </p:cNvSpPr>
          <p:nvPr/>
        </p:nvSpPr>
        <p:spPr bwMode="auto">
          <a:xfrm>
            <a:off x="7667625" y="2636838"/>
            <a:ext cx="9366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8160" name="Rectangle 33"/>
          <p:cNvSpPr>
            <a:spLocks noChangeArrowheads="1"/>
          </p:cNvSpPr>
          <p:nvPr/>
        </p:nvSpPr>
        <p:spPr bwMode="auto">
          <a:xfrm>
            <a:off x="3600450" y="549275"/>
            <a:ext cx="1943100" cy="503238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NOR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simno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40322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7"/>
          <p:cNvSpPr>
            <a:spLocks noChangeArrowheads="1"/>
          </p:cNvSpPr>
          <p:nvPr/>
        </p:nvSpPr>
        <p:spPr bwMode="auto">
          <a:xfrm>
            <a:off x="250825" y="620713"/>
            <a:ext cx="3384550" cy="93662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NOR </a:t>
            </a:r>
            <a:r>
              <a:rPr lang="es-MX" altLang="es-MX" sz="2800" b="1">
                <a:solidFill>
                  <a:schemeClr val="bg1"/>
                </a:solidFill>
              </a:rPr>
              <a:t>de tres </a:t>
            </a:r>
            <a:br>
              <a:rPr lang="es-MX" altLang="es-MX" sz="2800" b="1">
                <a:solidFill>
                  <a:schemeClr val="bg1"/>
                </a:solidFill>
              </a:rPr>
            </a:br>
            <a:r>
              <a:rPr lang="es-MX" altLang="es-MX" sz="2800" b="1">
                <a:solidFill>
                  <a:schemeClr val="bg1"/>
                </a:solidFill>
              </a:rPr>
              <a:t>entradas</a:t>
            </a:r>
          </a:p>
        </p:txBody>
      </p:sp>
      <p:graphicFrame>
        <p:nvGraphicFramePr>
          <p:cNvPr id="23602" name="Group 50"/>
          <p:cNvGraphicFramePr>
            <a:graphicFrameLocks noGrp="1"/>
          </p:cNvGraphicFramePr>
          <p:nvPr>
            <p:ph sz="half" idx="2"/>
          </p:nvPr>
        </p:nvGraphicFramePr>
        <p:xfrm>
          <a:off x="5435600" y="1719263"/>
          <a:ext cx="3457575" cy="4524375"/>
        </p:xfrm>
        <a:graphic>
          <a:graphicData uri="http://schemas.openxmlformats.org/drawingml/2006/table">
            <a:tbl>
              <a:tblPr/>
              <a:tblGrid>
                <a:gridCol w="649288">
                  <a:extLst>
                    <a:ext uri="{9D8B030D-6E8A-4147-A177-3AD203B41FA5}">
                      <a16:colId xmlns:a16="http://schemas.microsoft.com/office/drawing/2014/main" val="3429207502"/>
                    </a:ext>
                  </a:extLst>
                </a:gridCol>
                <a:gridCol w="1490662">
                  <a:extLst>
                    <a:ext uri="{9D8B030D-6E8A-4147-A177-3AD203B41FA5}">
                      <a16:colId xmlns:a16="http://schemas.microsoft.com/office/drawing/2014/main" val="3914006815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3528408426"/>
                    </a:ext>
                  </a:extLst>
                </a:gridCol>
              </a:tblGrid>
              <a:tr h="42835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  <a:endParaRPr kumimoji="0" lang="es-ES" alt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A B C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A+B+C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98435"/>
                  </a:ext>
                </a:extLst>
              </a:tr>
              <a:tr h="51200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0 0 0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17152"/>
                  </a:ext>
                </a:extLst>
              </a:tr>
              <a:tr h="51200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 0 0 1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039874"/>
                  </a:ext>
                </a:extLst>
              </a:tr>
              <a:tr h="51200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0 1 0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70774"/>
                  </a:ext>
                </a:extLst>
              </a:tr>
              <a:tr h="51200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0 1 1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51851"/>
                  </a:ext>
                </a:extLst>
              </a:tr>
              <a:tr h="51200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1 0 0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773604"/>
                  </a:ext>
                </a:extLst>
              </a:tr>
              <a:tr h="51200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1 0 1 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5005"/>
                  </a:ext>
                </a:extLst>
              </a:tr>
              <a:tr h="51200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1 1 0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0057"/>
                  </a:ext>
                </a:extLst>
              </a:tr>
              <a:tr h="51200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1 1 1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T="45691" marB="45691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076982"/>
                  </a:ext>
                </a:extLst>
              </a:tr>
            </a:tbl>
          </a:graphicData>
        </a:graphic>
      </p:graphicFrame>
      <p:sp>
        <p:nvSpPr>
          <p:cNvPr id="50222" name="Text Box 63"/>
          <p:cNvSpPr txBox="1">
            <a:spLocks noChangeArrowheads="1"/>
          </p:cNvSpPr>
          <p:nvPr/>
        </p:nvSpPr>
        <p:spPr bwMode="auto">
          <a:xfrm>
            <a:off x="3924300" y="620713"/>
            <a:ext cx="4924425" cy="781050"/>
          </a:xfrm>
          <a:prstGeom prst="rect">
            <a:avLst/>
          </a:prstGeom>
          <a:solidFill>
            <a:schemeClr val="bg1"/>
          </a:solidFill>
          <a:ln w="190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400" b="1">
                <a:latin typeface="Arial" panose="020B0604020202020204" pitchFamily="34" charset="0"/>
              </a:rPr>
              <a:t> F</a:t>
            </a:r>
            <a:r>
              <a:rPr lang="es-MX" altLang="es-MX" sz="4400" b="1" baseline="-25000">
                <a:latin typeface="Arial" panose="020B0604020202020204" pitchFamily="34" charset="0"/>
              </a:rPr>
              <a:t>(A, B, C) </a:t>
            </a:r>
            <a:r>
              <a:rPr lang="es-MX" altLang="es-MX" sz="4400" b="1">
                <a:latin typeface="Arial" panose="020B0604020202020204" pitchFamily="34" charset="0"/>
              </a:rPr>
              <a:t>= A+B+C </a:t>
            </a:r>
            <a:endParaRPr lang="es-ES" altLang="es-MX" sz="4400" b="1">
              <a:latin typeface="Arial" panose="020B0604020202020204" pitchFamily="34" charset="0"/>
            </a:endParaRPr>
          </a:p>
        </p:txBody>
      </p:sp>
      <p:sp>
        <p:nvSpPr>
          <p:cNvPr id="50223" name="Line 65"/>
          <p:cNvSpPr>
            <a:spLocks noChangeShapeType="1"/>
          </p:cNvSpPr>
          <p:nvPr/>
        </p:nvSpPr>
        <p:spPr bwMode="auto">
          <a:xfrm>
            <a:off x="6300788" y="692150"/>
            <a:ext cx="2160587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0224" name="Line 68"/>
          <p:cNvSpPr>
            <a:spLocks noChangeShapeType="1"/>
          </p:cNvSpPr>
          <p:nvPr/>
        </p:nvSpPr>
        <p:spPr bwMode="auto">
          <a:xfrm>
            <a:off x="7812088" y="1811338"/>
            <a:ext cx="865187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pic>
        <p:nvPicPr>
          <p:cNvPr id="52228" name="Picture 4" descr="7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12875"/>
            <a:ext cx="58340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SN74LS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26654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A810F-6685-4F4C-BF73-266BBDE1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Diagrama, Esquemático&#10;&#10;Descripción generada automáticamente">
            <a:extLst>
              <a:ext uri="{FF2B5EF4-FFF2-40B4-BE49-F238E27FC236}">
                <a16:creationId xmlns:a16="http://schemas.microsoft.com/office/drawing/2014/main" id="{6063FA46-E9C4-4F30-BDC6-578632861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550931" cy="4554217"/>
          </a:xfrm>
        </p:spPr>
      </p:pic>
    </p:spTree>
    <p:extLst>
      <p:ext uri="{BB962C8B-B14F-4D97-AF65-F5344CB8AC3E}">
        <p14:creationId xmlns:p14="http://schemas.microsoft.com/office/powerpoint/2010/main" val="782560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813" y="485775"/>
            <a:ext cx="6408737" cy="576263"/>
          </a:xfrm>
        </p:spPr>
        <p:txBody>
          <a:bodyPr/>
          <a:lstStyle/>
          <a:p>
            <a:r>
              <a:rPr lang="es-MX" altLang="es-MX"/>
              <a:t>Nor 3 entradas</a:t>
            </a:r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700213"/>
            <a:ext cx="3281362" cy="27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92213" y="1163638"/>
            <a:ext cx="6508750" cy="461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/>
              <a:t>SN7427</a:t>
            </a:r>
            <a:r>
              <a:rPr lang="en-US" sz="2400" dirty="0"/>
              <a:t>    </a:t>
            </a:r>
            <a:r>
              <a:rPr lang="en-US" sz="2400" b="1" dirty="0"/>
              <a:t>Triple 3-input Positive-NOR gates</a:t>
            </a:r>
            <a:endParaRPr lang="es-MX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00213"/>
            <a:ext cx="35179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440613" y="2728913"/>
            <a:ext cx="1409700" cy="6477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b="1" dirty="0"/>
              <a:t>H= High (1)</a:t>
            </a:r>
          </a:p>
          <a:p>
            <a:pPr eaLnBrk="1" hangingPunct="1">
              <a:defRPr/>
            </a:pPr>
            <a:r>
              <a:rPr lang="es-MX" b="1" dirty="0"/>
              <a:t>L = </a:t>
            </a:r>
            <a:r>
              <a:rPr lang="es-MX" b="1" dirty="0" err="1"/>
              <a:t>Low</a:t>
            </a:r>
            <a:r>
              <a:rPr lang="es-MX" b="1" dirty="0"/>
              <a:t> (0)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55875" y="4508500"/>
            <a:ext cx="4106863" cy="4619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2400" b="1" dirty="0"/>
              <a:t>X= </a:t>
            </a:r>
            <a:r>
              <a:rPr lang="es-MX" sz="2400" b="1" dirty="0" err="1"/>
              <a:t>Don´t</a:t>
            </a:r>
            <a:r>
              <a:rPr lang="es-MX" sz="2400" b="1" dirty="0"/>
              <a:t> </a:t>
            </a:r>
            <a:r>
              <a:rPr lang="es-MX" sz="2400" b="1" dirty="0" err="1"/>
              <a:t>Care</a:t>
            </a:r>
            <a:r>
              <a:rPr lang="es-MX" sz="2400" b="1" dirty="0"/>
              <a:t> (no importa)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312738" y="5084763"/>
            <a:ext cx="8513762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rgbClr val="FF0000"/>
                </a:solidFill>
                <a:latin typeface="Arial" panose="020B0604020202020204" pitchFamily="34" charset="0"/>
              </a:rPr>
              <a:t>Cualquier entrada igual a uno (H) produce una salida igual a cero (L)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203325" y="5589588"/>
            <a:ext cx="6977063" cy="70802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Solamente cuando tos las entradas son igual a cero (L) </a:t>
            </a:r>
          </a:p>
          <a:p>
            <a:pPr algn="ctr" eaLnBrk="1" hangingPunct="1">
              <a:defRPr/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la salida igual a uno (H)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431800" y="1257300"/>
            <a:ext cx="828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Alternativa Exclusiva</a:t>
            </a:r>
            <a:br>
              <a:rPr lang="es-MX" altLang="es-MX" sz="2800" b="1">
                <a:latin typeface="Arial" panose="020B0604020202020204" pitchFamily="34" charset="0"/>
              </a:rPr>
            </a:br>
            <a:r>
              <a:rPr lang="es-MX" altLang="es-MX" sz="2800" b="1">
                <a:latin typeface="Arial" panose="020B0604020202020204" pitchFamily="34" charset="0"/>
              </a:rPr>
              <a:t> </a:t>
            </a:r>
            <a:r>
              <a:rPr lang="es-MX" altLang="es-MX" sz="2000" b="1">
                <a:latin typeface="Arial" panose="020B0604020202020204" pitchFamily="34" charset="0"/>
              </a:rPr>
              <a:t>(</a:t>
            </a:r>
            <a:r>
              <a:rPr lang="es-ES" altLang="es-MX" sz="2000" b="1">
                <a:latin typeface="Arial" panose="020B0604020202020204" pitchFamily="34" charset="0"/>
              </a:rPr>
              <a:t>Opción entre dos cosas, una, otra </a:t>
            </a:r>
            <a:r>
              <a:rPr lang="es-ES" altLang="es-MX" sz="2000" b="1" i="1">
                <a:latin typeface="Arial" panose="020B0604020202020204" pitchFamily="34" charset="0"/>
              </a:rPr>
              <a:t>pero no ambas</a:t>
            </a:r>
            <a:r>
              <a:rPr lang="es-ES" altLang="es-MX" sz="2000" b="1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54275" name="Picture 4" descr="exor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3933825"/>
            <a:ext cx="4608512" cy="2333625"/>
          </a:xfrm>
          <a:noFill/>
        </p:spPr>
      </p:pic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3600450" y="622300"/>
            <a:ext cx="1943100" cy="50323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EXOR</a:t>
            </a: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323850" y="2420938"/>
            <a:ext cx="8596313" cy="137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 b="1">
                <a:latin typeface="Arial" panose="020B0604020202020204" pitchFamily="34" charset="0"/>
              </a:rPr>
              <a:t>La operación </a:t>
            </a:r>
            <a:r>
              <a:rPr lang="es-ES" altLang="es-MX" sz="2800" b="1" i="1">
                <a:latin typeface="Arial" panose="020B0604020202020204" pitchFamily="34" charset="0"/>
              </a:rPr>
              <a:t>Exor</a:t>
            </a:r>
            <a:r>
              <a:rPr lang="es-ES" altLang="es-MX" sz="2800" b="1">
                <a:latin typeface="Arial" panose="020B0604020202020204" pitchFamily="34" charset="0"/>
              </a:rPr>
              <a:t>  produce un resultado 1,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800" b="1">
                <a:latin typeface="Arial" panose="020B0604020202020204" pitchFamily="34" charset="0"/>
              </a:rPr>
              <a:t>cuando un número impar de variables de entrada valen 1</a:t>
            </a:r>
            <a:r>
              <a:rPr lang="es-ES" altLang="es-MX" sz="2400" b="1">
                <a:solidFill>
                  <a:srgbClr val="003300"/>
                </a:solidFill>
                <a:latin typeface="Arial" panose="020B0604020202020204" pitchFamily="34" charset="0"/>
              </a:rPr>
              <a:t>. </a:t>
            </a:r>
            <a:endParaRPr lang="es-MX" altLang="es-MX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205038"/>
            <a:ext cx="3259137" cy="2081212"/>
          </a:xfrm>
          <a:noFill/>
        </p:spPr>
      </p:pic>
      <p:pic>
        <p:nvPicPr>
          <p:cNvPr id="56323" name="Picture 4" descr="exor2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471988"/>
            <a:ext cx="2570163" cy="1274762"/>
          </a:xfrm>
          <a:noFill/>
        </p:spPr>
      </p:pic>
      <p:pic>
        <p:nvPicPr>
          <p:cNvPr id="56324" name="Picture 5" descr="exor2s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32702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5562600" y="1268413"/>
            <a:ext cx="1420813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400" b="1">
                <a:latin typeface="Arial" panose="020B0604020202020204" pitchFamily="34" charset="0"/>
              </a:rPr>
              <a:t>A</a:t>
            </a:r>
            <a:r>
              <a:rPr lang="es-MX" altLang="es-MX" sz="4400" b="1">
                <a:latin typeface="Arial" panose="020B0604020202020204" pitchFamily="34" charset="0"/>
                <a:sym typeface="Symbol" panose="05050102010706020507" pitchFamily="18" charset="2"/>
              </a:rPr>
              <a:t>B</a:t>
            </a: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3600450" y="692150"/>
            <a:ext cx="1943100" cy="50323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EXOR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258888" y="4321175"/>
            <a:ext cx="2263775" cy="7080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2000" b="1" dirty="0"/>
              <a:t>Interruptores de </a:t>
            </a:r>
          </a:p>
          <a:p>
            <a:pPr algn="ctr" eaLnBrk="1" hangingPunct="1">
              <a:defRPr/>
            </a:pPr>
            <a:r>
              <a:rPr lang="es-MX" sz="2000" b="1" dirty="0"/>
              <a:t>dos polos un tiro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50" y="1990725"/>
            <a:ext cx="2001838" cy="1296988"/>
          </a:xfrm>
          <a:noFill/>
        </p:spPr>
      </p:pic>
      <p:pic>
        <p:nvPicPr>
          <p:cNvPr id="58371" name="Picture 4" descr="exor2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5275" y="4103688"/>
            <a:ext cx="2159000" cy="1092200"/>
          </a:xfrm>
          <a:noFill/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5003800" y="1916113"/>
            <a:ext cx="1420813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400" b="1">
                <a:latin typeface="Arial" panose="020B0604020202020204" pitchFamily="34" charset="0"/>
              </a:rPr>
              <a:t>A</a:t>
            </a:r>
            <a:r>
              <a:rPr lang="es-MX" altLang="es-MX" sz="4400" b="1">
                <a:latin typeface="Arial" panose="020B0604020202020204" pitchFamily="34" charset="0"/>
                <a:sym typeface="Symbol" panose="05050102010706020507" pitchFamily="18" charset="2"/>
              </a:rPr>
              <a:t>B</a:t>
            </a:r>
          </a:p>
        </p:txBody>
      </p:sp>
      <p:pic>
        <p:nvPicPr>
          <p:cNvPr id="58373" name="Picture 6" descr="bennexor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5763" y="2865438"/>
            <a:ext cx="3578225" cy="2341562"/>
          </a:xfrm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3600450" y="622300"/>
            <a:ext cx="1943100" cy="503238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1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EXOR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61E29-37A9-A8B8-5343-C25BDA617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34A3D-DA28-32FE-F60C-EA393C67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056586" cy="576262"/>
          </a:xfrm>
          <a:solidFill>
            <a:srgbClr val="009900"/>
          </a:solidFill>
        </p:spPr>
        <p:txBody>
          <a:bodyPr/>
          <a:lstStyle/>
          <a:p>
            <a:r>
              <a:rPr lang="es-419" dirty="0">
                <a:solidFill>
                  <a:srgbClr val="FFFFCC"/>
                </a:solidFill>
              </a:rPr>
              <a:t>Actividad Fundamental 1</a:t>
            </a:r>
            <a:endParaRPr lang="es-MX" dirty="0">
              <a:solidFill>
                <a:srgbClr val="FFFFCC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386139-383C-0606-BCD1-DDD8B24D5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87" y="1087822"/>
            <a:ext cx="611782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45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4608513" cy="1728787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"/>
              </a:spcBef>
              <a:spcAft>
                <a:spcPct val="5000"/>
              </a:spcAft>
            </a:pPr>
            <a:r>
              <a:rPr lang="es-MX" altLang="es-MX" sz="2400">
                <a:latin typeface="Arial" panose="020B0604020202020204" pitchFamily="34" charset="0"/>
                <a:cs typeface="Times New Roman" panose="02020603050405020304" pitchFamily="18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, produce un resultado 1, cuando un número impar de  Variables de entrada valen 1.</a:t>
            </a:r>
            <a:r>
              <a:rPr lang="es-ES" altLang="es-MX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0419" name="Picture 3" descr="siexo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28797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ecexor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8813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9584" name="Group 48"/>
          <p:cNvGraphicFramePr>
            <a:graphicFrameLocks noGrp="1"/>
          </p:cNvGraphicFramePr>
          <p:nvPr>
            <p:ph idx="1"/>
          </p:nvPr>
        </p:nvGraphicFramePr>
        <p:xfrm>
          <a:off x="5411788" y="1052513"/>
          <a:ext cx="2544762" cy="4683123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4138719486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647527975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352039165"/>
                    </a:ext>
                  </a:extLst>
                </a:gridCol>
              </a:tblGrid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 B C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232999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0 0 0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48909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213502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0 1 0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466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624474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1 0 0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206865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51804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1 1 0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69507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408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siexo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28797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 descr="ecexor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8813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1631" name="Group 47"/>
          <p:cNvGraphicFramePr>
            <a:graphicFrameLocks noGrp="1"/>
          </p:cNvGraphicFramePr>
          <p:nvPr>
            <p:ph idx="1"/>
          </p:nvPr>
        </p:nvGraphicFramePr>
        <p:xfrm>
          <a:off x="5411788" y="981075"/>
          <a:ext cx="2544762" cy="4621254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1189719436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4267797486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3523914618"/>
                    </a:ext>
                  </a:extLst>
                </a:gridCol>
              </a:tblGrid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 B C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74796"/>
                  </a:ext>
                </a:extLst>
              </a:tr>
              <a:tr h="459282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76338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002235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11381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503970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55040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11932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54327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44048"/>
                  </a:ext>
                </a:extLst>
              </a:tr>
            </a:tbl>
          </a:graphicData>
        </a:graphic>
      </p:graphicFrame>
      <p:sp>
        <p:nvSpPr>
          <p:cNvPr id="62510" name="Rectangle 49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4608513" cy="1728787"/>
          </a:xfr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"/>
              </a:spcBef>
              <a:spcAft>
                <a:spcPct val="5000"/>
              </a:spcAft>
            </a:pPr>
            <a:r>
              <a:rPr lang="es-MX" altLang="es-MX" sz="2400">
                <a:latin typeface="Arial" panose="020B0604020202020204" pitchFamily="34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, produce un resultado 1, cuando un número impar de  Variables de entrada valen 1.</a:t>
            </a:r>
            <a:r>
              <a:rPr lang="es-ES" altLang="es-MX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siexo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28797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 descr="ecexor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8813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3679" name="Group 47"/>
          <p:cNvGraphicFramePr>
            <a:graphicFrameLocks noGrp="1"/>
          </p:cNvGraphicFramePr>
          <p:nvPr>
            <p:ph idx="1"/>
          </p:nvPr>
        </p:nvGraphicFramePr>
        <p:xfrm>
          <a:off x="5411788" y="981075"/>
          <a:ext cx="2544762" cy="4621254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4121926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3470089859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80890959"/>
                    </a:ext>
                  </a:extLst>
                </a:gridCol>
              </a:tblGrid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 B C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454006"/>
                  </a:ext>
                </a:extLst>
              </a:tr>
              <a:tr h="459282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280489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58341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42247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3454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442079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63836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88262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82515"/>
                  </a:ext>
                </a:extLst>
              </a:tr>
            </a:tbl>
          </a:graphicData>
        </a:graphic>
      </p:graphicFrame>
      <p:sp>
        <p:nvSpPr>
          <p:cNvPr id="64558" name="Rectangle 49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4608513" cy="1728787"/>
          </a:xfr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"/>
              </a:spcBef>
              <a:spcAft>
                <a:spcPct val="5000"/>
              </a:spcAft>
            </a:pPr>
            <a:r>
              <a:rPr lang="es-MX" altLang="es-MX" sz="2400">
                <a:latin typeface="Arial" panose="020B0604020202020204" pitchFamily="34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, produce un resultado 1, cuando un número impar de  Variables de entrada valen 1.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siexo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28797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4" descr="ecexor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8813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5727" name="Group 47"/>
          <p:cNvGraphicFramePr>
            <a:graphicFrameLocks noGrp="1"/>
          </p:cNvGraphicFramePr>
          <p:nvPr>
            <p:ph idx="1"/>
          </p:nvPr>
        </p:nvGraphicFramePr>
        <p:xfrm>
          <a:off x="5411788" y="981075"/>
          <a:ext cx="2544762" cy="4621254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4137717898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4057856428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1785322656"/>
                    </a:ext>
                  </a:extLst>
                </a:gridCol>
              </a:tblGrid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 B C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23547"/>
                  </a:ext>
                </a:extLst>
              </a:tr>
              <a:tr h="459282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81209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10576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90075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79469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22499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612910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11409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65940"/>
                  </a:ext>
                </a:extLst>
              </a:tr>
            </a:tbl>
          </a:graphicData>
        </a:graphic>
      </p:graphicFrame>
      <p:sp>
        <p:nvSpPr>
          <p:cNvPr id="66606" name="Rectangle 49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4608513" cy="1728787"/>
          </a:xfr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"/>
              </a:spcBef>
              <a:spcAft>
                <a:spcPct val="5000"/>
              </a:spcAft>
            </a:pPr>
            <a:r>
              <a:rPr lang="es-MX" altLang="es-MX" sz="2400">
                <a:latin typeface="Arial" panose="020B0604020202020204" pitchFamily="34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, produce un resultado 1, cuando un número impar de  Variables de entrada valen 1.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siexo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28797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4" descr="ecexor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8813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7775" name="Group 47"/>
          <p:cNvGraphicFramePr>
            <a:graphicFrameLocks noGrp="1"/>
          </p:cNvGraphicFramePr>
          <p:nvPr>
            <p:ph idx="1"/>
          </p:nvPr>
        </p:nvGraphicFramePr>
        <p:xfrm>
          <a:off x="5411788" y="981075"/>
          <a:ext cx="2544762" cy="4621254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3485713038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3901914036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163163852"/>
                    </a:ext>
                  </a:extLst>
                </a:gridCol>
              </a:tblGrid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 B C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333176"/>
                  </a:ext>
                </a:extLst>
              </a:tr>
              <a:tr h="459282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94788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041597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158063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637160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36332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87712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1 1 0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310014"/>
                  </a:ext>
                </a:extLst>
              </a:tr>
              <a:tr h="52024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0000" marR="90000" marT="46763" marB="467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763" marB="467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40511"/>
                  </a:ext>
                </a:extLst>
              </a:tr>
            </a:tbl>
          </a:graphicData>
        </a:graphic>
      </p:graphicFrame>
      <p:sp>
        <p:nvSpPr>
          <p:cNvPr id="68654" name="Rectangle 49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4608513" cy="1728787"/>
          </a:xfr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"/>
              </a:spcBef>
              <a:spcAft>
                <a:spcPct val="5000"/>
              </a:spcAft>
            </a:pPr>
            <a:r>
              <a:rPr lang="es-MX" altLang="es-MX" sz="2400">
                <a:latin typeface="Arial" panose="020B0604020202020204" pitchFamily="34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, produce un resultado 1, cuando un número impar de  Variables de entrada valen 1.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siexo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28797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 descr="ecexor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8813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9823" name="Group 47"/>
          <p:cNvGraphicFramePr>
            <a:graphicFrameLocks noGrp="1"/>
          </p:cNvGraphicFramePr>
          <p:nvPr>
            <p:ph idx="1"/>
          </p:nvPr>
        </p:nvGraphicFramePr>
        <p:xfrm>
          <a:off x="5411788" y="981075"/>
          <a:ext cx="2544762" cy="4683123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4294669110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1144952212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2592940291"/>
                    </a:ext>
                  </a:extLst>
                </a:gridCol>
              </a:tblGrid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A B C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5830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0 0 0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22659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0 0 1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613543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0 1 0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359573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0 1 1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25409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1 0 0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88191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1 0 1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21713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1 1 0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656261"/>
                  </a:ext>
                </a:extLst>
              </a:tr>
              <a:tr h="52034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1 1 1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27560"/>
                  </a:ext>
                </a:extLst>
              </a:tr>
            </a:tbl>
          </a:graphicData>
        </a:graphic>
      </p:graphicFrame>
      <p:sp>
        <p:nvSpPr>
          <p:cNvPr id="70702" name="Rectangle 49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4608513" cy="1728787"/>
          </a:xfr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"/>
              </a:spcBef>
              <a:spcAft>
                <a:spcPct val="5000"/>
              </a:spcAft>
            </a:pPr>
            <a:r>
              <a:rPr lang="es-MX" altLang="es-MX" sz="2400">
                <a:latin typeface="Arial" panose="020B0604020202020204" pitchFamily="34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, produce un resultado 1, cuando un número impar de  Variables de entrada valen 1.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siexo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28797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 descr="ecexor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8813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1879" name="Group 55"/>
          <p:cNvGraphicFramePr>
            <a:graphicFrameLocks noGrp="1"/>
          </p:cNvGraphicFramePr>
          <p:nvPr>
            <p:ph idx="1"/>
          </p:nvPr>
        </p:nvGraphicFramePr>
        <p:xfrm>
          <a:off x="5580063" y="765175"/>
          <a:ext cx="2905125" cy="5230872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764" marB="467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 B C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64" marB="467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64" marB="467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764" marB="467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764" marB="467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764" marB="467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764" marB="467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0000" marR="90000" marT="46764" marB="467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0000" marR="90000" marT="46764" marB="467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64" marB="467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2750" name="Rectangle 49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4608513" cy="1728787"/>
          </a:xfr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"/>
              </a:spcBef>
              <a:spcAft>
                <a:spcPct val="5000"/>
              </a:spcAft>
            </a:pPr>
            <a:r>
              <a:rPr lang="es-MX" altLang="es-MX" sz="2400">
                <a:latin typeface="Arial" panose="020B0604020202020204" pitchFamily="34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, produce un resultado 1, cuando un número impar de  Variables de entrada valen 1.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176713" cy="16557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latin typeface="Arial" panose="020B0604020202020204" pitchFamily="34" charset="0"/>
                <a:cs typeface="Times New Roman" panose="02020603050405020304" pitchFamily="18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produce un resultado 1, cuando un número impar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de variables de entrada valen 1.</a:t>
            </a:r>
            <a:r>
              <a:rPr lang="es-ES" altLang="es-MX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63875" name="Group 3"/>
          <p:cNvGraphicFramePr>
            <a:graphicFrameLocks noGrp="1"/>
          </p:cNvGraphicFramePr>
          <p:nvPr>
            <p:ph idx="1"/>
          </p:nvPr>
        </p:nvGraphicFramePr>
        <p:xfrm>
          <a:off x="4859339" y="376238"/>
          <a:ext cx="2448966" cy="6285222"/>
        </p:xfrm>
        <a:graphic>
          <a:graphicData uri="http://schemas.openxmlformats.org/drawingml/2006/table">
            <a:tbl>
              <a:tblPr/>
              <a:tblGrid>
                <a:gridCol w="48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 B C D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0 0 0 0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0 0 0 1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0 0 1 0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0 0 1 1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0 1 0 0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0 1 0 1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0 1 1 0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0 1 1 1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1 0 0 0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1 0 0 1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1 0 1 0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1 0 1 1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1 1 0 0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1 1 0 1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1 1 1 0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1 1 1 1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74829" name="Picture 77" descr="exorr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6288"/>
            <a:ext cx="39608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830" name="Text Box 78"/>
          <p:cNvSpPr txBox="1">
            <a:spLocks noChangeArrowheads="1"/>
          </p:cNvSpPr>
          <p:nvPr/>
        </p:nvSpPr>
        <p:spPr bwMode="auto">
          <a:xfrm>
            <a:off x="323850" y="5445125"/>
            <a:ext cx="37084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</a:rPr>
              <a:t>X = A </a:t>
            </a: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 B  C  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176713" cy="16557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latin typeface="Arial" panose="020B0604020202020204" pitchFamily="34" charset="0"/>
                <a:cs typeface="Times New Roman" panose="02020603050405020304" pitchFamily="18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produce un resultado 1, cuando un número impar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de variables de entrada valen 1.</a:t>
            </a:r>
            <a:r>
              <a:rPr lang="es-ES" altLang="es-MX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63875" name="Group 3"/>
          <p:cNvGraphicFramePr>
            <a:graphicFrameLocks noGrp="1"/>
          </p:cNvGraphicFramePr>
          <p:nvPr>
            <p:ph idx="1"/>
          </p:nvPr>
        </p:nvGraphicFramePr>
        <p:xfrm>
          <a:off x="4859338" y="328613"/>
          <a:ext cx="2592387" cy="648334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 B C D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76877" name="Picture 77" descr="exorr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6288"/>
            <a:ext cx="39608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78" name="Text Box 78"/>
          <p:cNvSpPr txBox="1">
            <a:spLocks noChangeArrowheads="1"/>
          </p:cNvSpPr>
          <p:nvPr/>
        </p:nvSpPr>
        <p:spPr bwMode="auto">
          <a:xfrm>
            <a:off x="323850" y="5445125"/>
            <a:ext cx="37084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</a:rPr>
              <a:t>X = A </a:t>
            </a: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 B  C  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176713" cy="16557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latin typeface="Arial" panose="020B0604020202020204" pitchFamily="34" charset="0"/>
                <a:cs typeface="Times New Roman" panose="02020603050405020304" pitchFamily="18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produce un resultado 1, cuando un número impar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de variables de entrada valen 1.</a:t>
            </a:r>
            <a:r>
              <a:rPr lang="es-ES" altLang="es-MX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63875" name="Group 3"/>
          <p:cNvGraphicFramePr>
            <a:graphicFrameLocks noGrp="1"/>
          </p:cNvGraphicFramePr>
          <p:nvPr>
            <p:ph idx="1"/>
          </p:nvPr>
        </p:nvGraphicFramePr>
        <p:xfrm>
          <a:off x="4859338" y="328613"/>
          <a:ext cx="2592387" cy="648334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 B C D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78925" name="Picture 77" descr="exorr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6288"/>
            <a:ext cx="39608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926" name="Text Box 78"/>
          <p:cNvSpPr txBox="1">
            <a:spLocks noChangeArrowheads="1"/>
          </p:cNvSpPr>
          <p:nvPr/>
        </p:nvSpPr>
        <p:spPr bwMode="auto">
          <a:xfrm>
            <a:off x="323850" y="5445125"/>
            <a:ext cx="37084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</a:rPr>
              <a:t>X = A </a:t>
            </a: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 B  C  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0E26E-3BF8-145A-FE10-C4BC5E70D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5CF4C-A7E0-6AA4-37FC-874EE558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0688"/>
            <a:ext cx="7056586" cy="576262"/>
          </a:xfrm>
          <a:solidFill>
            <a:srgbClr val="009900"/>
          </a:solidFill>
        </p:spPr>
        <p:txBody>
          <a:bodyPr/>
          <a:lstStyle/>
          <a:p>
            <a:r>
              <a:rPr lang="es-419" dirty="0">
                <a:solidFill>
                  <a:srgbClr val="FFFFCC"/>
                </a:solidFill>
              </a:rPr>
              <a:t>Actividad Fundamental 1</a:t>
            </a:r>
            <a:endParaRPr lang="es-MX" dirty="0">
              <a:solidFill>
                <a:srgbClr val="FFFFCC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50B07A-099B-F485-65FF-6F66C68A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18" y="1340768"/>
            <a:ext cx="6224964" cy="51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7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176713" cy="16557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latin typeface="Arial" panose="020B0604020202020204" pitchFamily="34" charset="0"/>
                <a:cs typeface="Times New Roman" panose="02020603050405020304" pitchFamily="18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produce un resultado 1, cuando un número impar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de variables de entrada valen 1.</a:t>
            </a:r>
            <a:r>
              <a:rPr lang="es-ES" altLang="es-MX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63875" name="Group 3"/>
          <p:cNvGraphicFramePr>
            <a:graphicFrameLocks noGrp="1"/>
          </p:cNvGraphicFramePr>
          <p:nvPr>
            <p:ph idx="1"/>
          </p:nvPr>
        </p:nvGraphicFramePr>
        <p:xfrm>
          <a:off x="4859338" y="328613"/>
          <a:ext cx="2592387" cy="648334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 B C D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0973" name="Picture 77" descr="exorr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6288"/>
            <a:ext cx="39608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74" name="Text Box 78"/>
          <p:cNvSpPr txBox="1">
            <a:spLocks noChangeArrowheads="1"/>
          </p:cNvSpPr>
          <p:nvPr/>
        </p:nvSpPr>
        <p:spPr bwMode="auto">
          <a:xfrm>
            <a:off x="323850" y="5445125"/>
            <a:ext cx="37084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</a:rPr>
              <a:t>X = A </a:t>
            </a: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 B  C  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176713" cy="16557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latin typeface="Arial" panose="020B0604020202020204" pitchFamily="34" charset="0"/>
                <a:cs typeface="Times New Roman" panose="02020603050405020304" pitchFamily="18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produce un resultado 1, cuando un número impar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de variables de entrada valen 1.</a:t>
            </a:r>
            <a:r>
              <a:rPr lang="es-ES" altLang="es-MX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63875" name="Group 3"/>
          <p:cNvGraphicFramePr>
            <a:graphicFrameLocks noGrp="1"/>
          </p:cNvGraphicFramePr>
          <p:nvPr>
            <p:ph idx="1"/>
          </p:nvPr>
        </p:nvGraphicFramePr>
        <p:xfrm>
          <a:off x="4859338" y="328613"/>
          <a:ext cx="2592387" cy="648334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 B C D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3021" name="Picture 77" descr="exorr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6288"/>
            <a:ext cx="39608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22" name="Text Box 78"/>
          <p:cNvSpPr txBox="1">
            <a:spLocks noChangeArrowheads="1"/>
          </p:cNvSpPr>
          <p:nvPr/>
        </p:nvSpPr>
        <p:spPr bwMode="auto">
          <a:xfrm>
            <a:off x="323850" y="5445125"/>
            <a:ext cx="37084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</a:rPr>
              <a:t>X = A </a:t>
            </a: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 B  C  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176713" cy="16557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latin typeface="Arial" panose="020B0604020202020204" pitchFamily="34" charset="0"/>
                <a:cs typeface="Times New Roman" panose="02020603050405020304" pitchFamily="18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produce un resultado 1, cuando un número impar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de variables de entrada valen 1.</a:t>
            </a:r>
            <a:r>
              <a:rPr lang="es-ES" altLang="es-MX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63875" name="Group 3"/>
          <p:cNvGraphicFramePr>
            <a:graphicFrameLocks noGrp="1"/>
          </p:cNvGraphicFramePr>
          <p:nvPr>
            <p:ph idx="1"/>
          </p:nvPr>
        </p:nvGraphicFramePr>
        <p:xfrm>
          <a:off x="4859338" y="328613"/>
          <a:ext cx="2592387" cy="648334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 B C D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5069" name="Picture 77" descr="exorr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6288"/>
            <a:ext cx="39608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70" name="Text Box 78"/>
          <p:cNvSpPr txBox="1">
            <a:spLocks noChangeArrowheads="1"/>
          </p:cNvSpPr>
          <p:nvPr/>
        </p:nvSpPr>
        <p:spPr bwMode="auto">
          <a:xfrm>
            <a:off x="323850" y="5445125"/>
            <a:ext cx="37084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</a:rPr>
              <a:t>X = A </a:t>
            </a: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 B  C  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176713" cy="16557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latin typeface="Arial" panose="020B0604020202020204" pitchFamily="34" charset="0"/>
                <a:cs typeface="Times New Roman" panose="02020603050405020304" pitchFamily="18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produce un resultado 1, cuando un número impar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de variables de entrada valen 1.</a:t>
            </a:r>
            <a:r>
              <a:rPr lang="es-ES" altLang="es-MX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63875" name="Group 3"/>
          <p:cNvGraphicFramePr>
            <a:graphicFrameLocks noGrp="1"/>
          </p:cNvGraphicFramePr>
          <p:nvPr>
            <p:ph idx="1"/>
          </p:nvPr>
        </p:nvGraphicFramePr>
        <p:xfrm>
          <a:off x="4859338" y="328613"/>
          <a:ext cx="2592387" cy="648334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 B C D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7117" name="Picture 77" descr="exorr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6288"/>
            <a:ext cx="39608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118" name="Text Box 78"/>
          <p:cNvSpPr txBox="1">
            <a:spLocks noChangeArrowheads="1"/>
          </p:cNvSpPr>
          <p:nvPr/>
        </p:nvSpPr>
        <p:spPr bwMode="auto">
          <a:xfrm>
            <a:off x="323850" y="5445125"/>
            <a:ext cx="37084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</a:rPr>
              <a:t>X = A </a:t>
            </a: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 B  C  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176713" cy="16557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latin typeface="Arial" panose="020B0604020202020204" pitchFamily="34" charset="0"/>
                <a:cs typeface="Times New Roman" panose="02020603050405020304" pitchFamily="18" charset="0"/>
              </a:rPr>
              <a:t>Exor</a:t>
            </a:r>
            <a:r>
              <a:rPr lang="es-ES" altLang="es-MX" sz="2400">
                <a:latin typeface="Arial" panose="020B0604020202020204" pitchFamily="34" charset="0"/>
              </a:rPr>
              <a:t>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produce un resultado 1, cuando un número impar </a:t>
            </a:r>
            <a:br>
              <a:rPr lang="es-ES" altLang="es-MX" sz="2000">
                <a:latin typeface="Arial" panose="020B0604020202020204" pitchFamily="34" charset="0"/>
              </a:rPr>
            </a:br>
            <a:r>
              <a:rPr lang="es-ES" altLang="es-MX" sz="2000">
                <a:latin typeface="Arial" panose="020B0604020202020204" pitchFamily="34" charset="0"/>
              </a:rPr>
              <a:t>de variables de entrada valen 1.</a:t>
            </a:r>
            <a:r>
              <a:rPr lang="es-ES" altLang="es-MX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63875" name="Group 3"/>
          <p:cNvGraphicFramePr>
            <a:graphicFrameLocks noGrp="1"/>
          </p:cNvGraphicFramePr>
          <p:nvPr>
            <p:ph idx="1"/>
          </p:nvPr>
        </p:nvGraphicFramePr>
        <p:xfrm>
          <a:off x="4859338" y="328613"/>
          <a:ext cx="2592387" cy="6483349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 B C D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1 1 1 0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1 1 1 1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9165" name="Picture 77" descr="exorr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6288"/>
            <a:ext cx="39608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66" name="Text Box 78"/>
          <p:cNvSpPr txBox="1">
            <a:spLocks noChangeArrowheads="1"/>
          </p:cNvSpPr>
          <p:nvPr/>
        </p:nvSpPr>
        <p:spPr bwMode="auto">
          <a:xfrm>
            <a:off x="323850" y="5445125"/>
            <a:ext cx="37084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</a:rPr>
              <a:t>X = A </a:t>
            </a: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 B  C  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176713" cy="16557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solidFill>
                  <a:srgbClr val="00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Exor</a:t>
            </a:r>
            <a:r>
              <a:rPr lang="es-ES" altLang="es-MX" sz="2400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br>
              <a:rPr lang="es-ES" altLang="es-MX" sz="2000">
                <a:solidFill>
                  <a:srgbClr val="003300"/>
                </a:solidFill>
                <a:latin typeface="Arial" panose="020B0604020202020204" pitchFamily="34" charset="0"/>
              </a:rPr>
            </a:br>
            <a:r>
              <a:rPr lang="es-ES" altLang="es-MX" sz="2000">
                <a:solidFill>
                  <a:srgbClr val="003300"/>
                </a:solidFill>
                <a:latin typeface="Arial" panose="020B0604020202020204" pitchFamily="34" charset="0"/>
              </a:rPr>
              <a:t>produce un resultado 1, cuando un número impar </a:t>
            </a:r>
            <a:br>
              <a:rPr lang="es-ES" altLang="es-MX" sz="2000">
                <a:solidFill>
                  <a:srgbClr val="003300"/>
                </a:solidFill>
                <a:latin typeface="Arial" panose="020B0604020202020204" pitchFamily="34" charset="0"/>
              </a:rPr>
            </a:br>
            <a:r>
              <a:rPr lang="es-ES" altLang="es-MX" sz="2000">
                <a:solidFill>
                  <a:srgbClr val="003300"/>
                </a:solidFill>
                <a:latin typeface="Arial" panose="020B0604020202020204" pitchFamily="34" charset="0"/>
              </a:rPr>
              <a:t>de variables de entrada valen 1.</a:t>
            </a:r>
            <a:r>
              <a:rPr lang="es-ES" altLang="es-MX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65923" name="Group 3"/>
          <p:cNvGraphicFramePr>
            <a:graphicFrameLocks noGrp="1"/>
          </p:cNvGraphicFramePr>
          <p:nvPr>
            <p:ph idx="1"/>
          </p:nvPr>
        </p:nvGraphicFramePr>
        <p:xfrm>
          <a:off x="4859338" y="376238"/>
          <a:ext cx="2592982" cy="6513550"/>
        </p:xfrm>
        <a:graphic>
          <a:graphicData uri="http://schemas.openxmlformats.org/drawingml/2006/table">
            <a:tbl>
              <a:tblPr/>
              <a:tblGrid>
                <a:gridCol w="51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 B C D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9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9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8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91213" name="Picture 77" descr="exorr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6288"/>
            <a:ext cx="39608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214" name="Text Box 78"/>
          <p:cNvSpPr txBox="1">
            <a:spLocks noChangeArrowheads="1"/>
          </p:cNvSpPr>
          <p:nvPr/>
        </p:nvSpPr>
        <p:spPr bwMode="auto">
          <a:xfrm>
            <a:off x="323850" y="5445125"/>
            <a:ext cx="37084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</a:rPr>
              <a:t>X = A </a:t>
            </a: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 B  C  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176713" cy="1655763"/>
          </a:xfrm>
          <a:solidFill>
            <a:schemeClr val="bg1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MX" altLang="es-MX" sz="2400">
                <a:solidFill>
                  <a:srgbClr val="00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Exor</a:t>
            </a:r>
            <a:r>
              <a:rPr lang="es-ES" altLang="es-MX" sz="2400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br>
              <a:rPr lang="es-ES" altLang="es-MX" sz="2000">
                <a:solidFill>
                  <a:srgbClr val="003300"/>
                </a:solidFill>
                <a:latin typeface="Arial" panose="020B0604020202020204" pitchFamily="34" charset="0"/>
              </a:rPr>
            </a:br>
            <a:r>
              <a:rPr lang="es-ES" altLang="es-MX" sz="2000">
                <a:solidFill>
                  <a:srgbClr val="003300"/>
                </a:solidFill>
                <a:latin typeface="Arial" panose="020B0604020202020204" pitchFamily="34" charset="0"/>
              </a:rPr>
              <a:t>produce un resultado 1, cuando un número impar </a:t>
            </a:r>
            <a:br>
              <a:rPr lang="es-ES" altLang="es-MX" sz="2000">
                <a:solidFill>
                  <a:srgbClr val="003300"/>
                </a:solidFill>
                <a:latin typeface="Arial" panose="020B0604020202020204" pitchFamily="34" charset="0"/>
              </a:rPr>
            </a:br>
            <a:r>
              <a:rPr lang="es-ES" altLang="es-MX" sz="2000">
                <a:solidFill>
                  <a:srgbClr val="003300"/>
                </a:solidFill>
                <a:latin typeface="Arial" panose="020B0604020202020204" pitchFamily="34" charset="0"/>
              </a:rPr>
              <a:t>de variables de entrada valen 1.</a:t>
            </a:r>
            <a:r>
              <a:rPr lang="es-ES" altLang="es-MX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67971" name="Group 3"/>
          <p:cNvGraphicFramePr>
            <a:graphicFrameLocks noGrp="1"/>
          </p:cNvGraphicFramePr>
          <p:nvPr>
            <p:ph idx="1"/>
          </p:nvPr>
        </p:nvGraphicFramePr>
        <p:xfrm>
          <a:off x="4859339" y="376238"/>
          <a:ext cx="2304950" cy="5933085"/>
        </p:xfrm>
        <a:graphic>
          <a:graphicData uri="http://schemas.openxmlformats.org/drawingml/2006/table">
            <a:tbl>
              <a:tblPr/>
              <a:tblGrid>
                <a:gridCol w="45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 B C D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0 0 0 1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0 0 1 1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0 1 0 1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0 1 1 1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1 0 0 1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1 0 1 1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1 1 0 1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1 1 1 1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93261" name="Picture 77" descr="exorr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6288"/>
            <a:ext cx="39608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62" name="Text Box 78"/>
          <p:cNvSpPr txBox="1">
            <a:spLocks noChangeArrowheads="1"/>
          </p:cNvSpPr>
          <p:nvPr/>
        </p:nvSpPr>
        <p:spPr bwMode="auto">
          <a:xfrm>
            <a:off x="323850" y="5445125"/>
            <a:ext cx="37084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</a:rPr>
              <a:t>X = A </a:t>
            </a:r>
            <a:r>
              <a:rPr lang="es-ES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 B  C  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pic>
        <p:nvPicPr>
          <p:cNvPr id="95235" name="Picture 4" descr="74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5710237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6" descr="SN74LS86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28813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E3086-BFCD-4FD5-BC2E-F451052A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Diagrama, Esquemático&#10;&#10;Descripción generada automáticamente">
            <a:extLst>
              <a:ext uri="{FF2B5EF4-FFF2-40B4-BE49-F238E27FC236}">
                <a16:creationId xmlns:a16="http://schemas.microsoft.com/office/drawing/2014/main" id="{3875363D-888B-4354-A007-6B582A69A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6" y="1268413"/>
            <a:ext cx="7936171" cy="4786568"/>
          </a:xfrm>
        </p:spPr>
      </p:pic>
    </p:spTree>
    <p:extLst>
      <p:ext uri="{BB962C8B-B14F-4D97-AF65-F5344CB8AC3E}">
        <p14:creationId xmlns:p14="http://schemas.microsoft.com/office/powerpoint/2010/main" val="1261436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sexn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713" y="2852738"/>
            <a:ext cx="3609975" cy="1422400"/>
          </a:xfrm>
          <a:noFill/>
        </p:spPr>
      </p:pic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684213" y="1268413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400">
                <a:latin typeface="Arial" panose="020B0604020202020204" pitchFamily="34" charset="0"/>
              </a:rPr>
              <a:t>La operación </a:t>
            </a:r>
            <a:r>
              <a:rPr lang="es-ES" altLang="es-MX" sz="2400" b="1">
                <a:latin typeface="Arial" panose="020B0604020202020204" pitchFamily="34" charset="0"/>
              </a:rPr>
              <a:t>Exnor</a:t>
            </a:r>
            <a:r>
              <a:rPr lang="es-ES" altLang="es-MX" sz="2400">
                <a:latin typeface="Arial" panose="020B0604020202020204" pitchFamily="34" charset="0"/>
              </a:rPr>
              <a:t> es el negado de la salida </a:t>
            </a:r>
            <a:br>
              <a:rPr lang="es-ES" altLang="es-MX" sz="2400">
                <a:latin typeface="Arial" panose="020B0604020202020204" pitchFamily="34" charset="0"/>
              </a:rPr>
            </a:br>
            <a:r>
              <a:rPr lang="es-ES" altLang="es-MX" sz="2400">
                <a:latin typeface="Arial" panose="020B0604020202020204" pitchFamily="34" charset="0"/>
              </a:rPr>
              <a:t>de la operación Exo</a:t>
            </a:r>
            <a:r>
              <a:rPr lang="es-ES" altLang="es-MX" sz="2400" b="1">
                <a:latin typeface="Arial" panose="020B0604020202020204" pitchFamily="34" charset="0"/>
              </a:rPr>
              <a:t>r</a:t>
            </a:r>
            <a:r>
              <a:rPr lang="es-ES" altLang="es-MX" sz="24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6260" name="Picture 5" descr="tvexn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7738" y="2492375"/>
            <a:ext cx="3702050" cy="3195638"/>
          </a:xfrm>
          <a:noFill/>
        </p:spPr>
      </p:pic>
      <p:sp>
        <p:nvSpPr>
          <p:cNvPr id="470022" name="Rectangle 6"/>
          <p:cNvSpPr>
            <a:spLocks noChangeArrowheads="1"/>
          </p:cNvSpPr>
          <p:nvPr/>
        </p:nvSpPr>
        <p:spPr bwMode="auto">
          <a:xfrm>
            <a:off x="7777163" y="3457575"/>
            <a:ext cx="504825" cy="4318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0023" name="Rectangle 7"/>
          <p:cNvSpPr>
            <a:spLocks noChangeArrowheads="1"/>
          </p:cNvSpPr>
          <p:nvPr/>
        </p:nvSpPr>
        <p:spPr bwMode="auto">
          <a:xfrm>
            <a:off x="7777163" y="4033838"/>
            <a:ext cx="504825" cy="4318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0024" name="Rectangle 8"/>
          <p:cNvSpPr>
            <a:spLocks noChangeArrowheads="1"/>
          </p:cNvSpPr>
          <p:nvPr/>
        </p:nvSpPr>
        <p:spPr bwMode="auto">
          <a:xfrm>
            <a:off x="7778750" y="4595813"/>
            <a:ext cx="504825" cy="4318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0025" name="Rectangle 9"/>
          <p:cNvSpPr>
            <a:spLocks noChangeArrowheads="1"/>
          </p:cNvSpPr>
          <p:nvPr/>
        </p:nvSpPr>
        <p:spPr bwMode="auto">
          <a:xfrm>
            <a:off x="7780338" y="5157788"/>
            <a:ext cx="504825" cy="4318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6265" name="Text Box 10"/>
          <p:cNvSpPr txBox="1">
            <a:spLocks noChangeArrowheads="1"/>
          </p:cNvSpPr>
          <p:nvPr/>
        </p:nvSpPr>
        <p:spPr bwMode="auto">
          <a:xfrm>
            <a:off x="2051050" y="5300663"/>
            <a:ext cx="1420813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400" b="1">
                <a:latin typeface="Arial" panose="020B0604020202020204" pitchFamily="34" charset="0"/>
              </a:rPr>
              <a:t>A</a:t>
            </a:r>
            <a:r>
              <a:rPr lang="es-MX" altLang="es-MX" sz="4400" b="1">
                <a:latin typeface="Arial" panose="020B0604020202020204" pitchFamily="34" charset="0"/>
                <a:sym typeface="Symbol" panose="05050102010706020507" pitchFamily="18" charset="2"/>
              </a:rPr>
              <a:t>B</a:t>
            </a:r>
          </a:p>
        </p:txBody>
      </p:sp>
      <p:sp>
        <p:nvSpPr>
          <p:cNvPr id="96266" name="Line 11"/>
          <p:cNvSpPr>
            <a:spLocks noChangeShapeType="1"/>
          </p:cNvSpPr>
          <p:nvPr/>
        </p:nvSpPr>
        <p:spPr bwMode="auto">
          <a:xfrm>
            <a:off x="2195513" y="5373688"/>
            <a:ext cx="11525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6267" name="Text Box 12"/>
          <p:cNvSpPr txBox="1">
            <a:spLocks noChangeArrowheads="1"/>
          </p:cNvSpPr>
          <p:nvPr/>
        </p:nvSpPr>
        <p:spPr bwMode="auto">
          <a:xfrm>
            <a:off x="250825" y="29972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latin typeface="Arial" panose="020B0604020202020204" pitchFamily="34" charset="0"/>
              </a:rPr>
              <a:t>A</a:t>
            </a:r>
            <a:endParaRPr lang="es-ES" altLang="es-MX" b="1">
              <a:latin typeface="Arial" panose="020B0604020202020204" pitchFamily="34" charset="0"/>
            </a:endParaRPr>
          </a:p>
        </p:txBody>
      </p:sp>
      <p:sp>
        <p:nvSpPr>
          <p:cNvPr id="96268" name="Text Box 13"/>
          <p:cNvSpPr txBox="1">
            <a:spLocks noChangeArrowheads="1"/>
          </p:cNvSpPr>
          <p:nvPr/>
        </p:nvSpPr>
        <p:spPr bwMode="auto">
          <a:xfrm>
            <a:off x="250825" y="42926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latin typeface="Arial" panose="020B0604020202020204" pitchFamily="34" charset="0"/>
              </a:rPr>
              <a:t>B</a:t>
            </a:r>
            <a:endParaRPr lang="es-ES" altLang="es-MX" b="1">
              <a:latin typeface="Arial" panose="020B0604020202020204" pitchFamily="34" charset="0"/>
            </a:endParaRPr>
          </a:p>
        </p:txBody>
      </p:sp>
      <p:sp>
        <p:nvSpPr>
          <p:cNvPr id="96269" name="Rectangle 15"/>
          <p:cNvSpPr>
            <a:spLocks noChangeArrowheads="1"/>
          </p:cNvSpPr>
          <p:nvPr/>
        </p:nvSpPr>
        <p:spPr bwMode="auto">
          <a:xfrm>
            <a:off x="3475038" y="622300"/>
            <a:ext cx="2195512" cy="50323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MX" altLang="es-MX" sz="4000" b="1">
                <a:solidFill>
                  <a:schemeClr val="bg1"/>
                </a:solidFill>
                <a:cs typeface="Times New Roman" panose="02020603050405020304" pitchFamily="18" charset="0"/>
              </a:rPr>
              <a:t>EXNOR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70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70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70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70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2" grpId="0" animBg="1"/>
      <p:bldP spid="470023" grpId="0" animBg="1"/>
      <p:bldP spid="470024" grpId="0" animBg="1"/>
      <p:bldP spid="4700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5DCEE-7809-1C94-CE34-1AA72C4C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20688"/>
            <a:ext cx="8229600" cy="576262"/>
          </a:xfrm>
        </p:spPr>
        <p:txBody>
          <a:bodyPr/>
          <a:lstStyle/>
          <a:p>
            <a:r>
              <a:rPr lang="es-ES_tradnl" altLang="es-MX" sz="3600" b="1" dirty="0">
                <a:latin typeface="Arial" panose="020B0604020202020204" pitchFamily="34" charset="0"/>
              </a:rPr>
              <a:t>Evaluación formativa</a:t>
            </a:r>
            <a:endParaRPr lang="es-MX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599"/>
            <a:ext cx="8229600" cy="4959350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s-ES_tradnl" altLang="es-MX" sz="2800" b="1" dirty="0">
                <a:latin typeface="Arial" panose="020B0604020202020204" pitchFamily="34" charset="0"/>
              </a:rPr>
              <a:t>Diferentes formas de representación de los </a:t>
            </a:r>
            <a:br>
              <a:rPr lang="es-ES_tradnl" altLang="es-MX" sz="2800" b="1" dirty="0">
                <a:latin typeface="Arial" panose="020B0604020202020204" pitchFamily="34" charset="0"/>
              </a:rPr>
            </a:br>
            <a:r>
              <a:rPr lang="es-ES_tradnl" altLang="es-MX" sz="2800" b="1" dirty="0">
                <a:latin typeface="Arial" panose="020B0604020202020204" pitchFamily="34" charset="0"/>
              </a:rPr>
              <a:t>operadores lógicos </a:t>
            </a:r>
            <a:r>
              <a:rPr lang="es-ES_tradnl" altLang="es-MX" sz="2400" b="1" dirty="0">
                <a:latin typeface="Arial" panose="020B0604020202020204" pitchFamily="34" charset="0"/>
              </a:rPr>
              <a:t>del Álgebra booleana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s-ES_tradnl" altLang="es-MX" b="1" dirty="0">
                <a:solidFill>
                  <a:srgbClr val="002060"/>
                </a:solidFill>
                <a:latin typeface="Arial" panose="020B0604020202020204" pitchFamily="34" charset="0"/>
              </a:rPr>
              <a:t>En el equipo de TEAMS se activara en breve una tarea,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s-ES_tradnl" altLang="es-MX" sz="2800" dirty="0">
                <a:solidFill>
                  <a:srgbClr val="003300"/>
                </a:solidFill>
                <a:latin typeface="Arial" panose="020B0604020202020204" pitchFamily="34" charset="0"/>
              </a:rPr>
              <a:t>Instrucciones: </a:t>
            </a:r>
            <a:r>
              <a:rPr lang="es-ES_tradnl" altLang="es-MX" sz="2800" b="1" dirty="0">
                <a:solidFill>
                  <a:srgbClr val="003300"/>
                </a:solidFill>
                <a:latin typeface="Arial" panose="020B0604020202020204" pitchFamily="34" charset="0"/>
              </a:rPr>
              <a:t>Para cada una de las preguntas seleccione solo una de las 5 respuestas.</a:t>
            </a:r>
          </a:p>
          <a:p>
            <a:pPr algn="ctr">
              <a:lnSpc>
                <a:spcPct val="130000"/>
              </a:lnSpc>
              <a:buNone/>
            </a:pPr>
            <a:r>
              <a:rPr lang="es-ES_tradnl" altLang="es-MX" b="1" dirty="0">
                <a:solidFill>
                  <a:srgbClr val="C00000"/>
                </a:solidFill>
                <a:latin typeface="Arial" panose="020B0604020202020204" pitchFamily="34" charset="0"/>
              </a:rPr>
              <a:t>Tienen 10 minutos para contestarlo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00C35-DBF4-C54C-059D-F7ABCEE7E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8012D4-83DC-11F5-B026-A46F09C64F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8308" name="Picture 4" descr="SN74LS2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33131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315912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0" name="Picture 7" descr="Resultado de imagen para 74266 datash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732088"/>
            <a:ext cx="4000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174" name="Group 110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424862" cy="4930776"/>
        </p:xfrm>
        <a:graphic>
          <a:graphicData uri="http://schemas.openxmlformats.org/drawingml/2006/table">
            <a:tbl>
              <a:tblPr/>
              <a:tblGrid>
                <a:gridCol w="525462">
                  <a:extLst>
                    <a:ext uri="{9D8B030D-6E8A-4147-A177-3AD203B41FA5}">
                      <a16:colId xmlns:a16="http://schemas.microsoft.com/office/drawing/2014/main" val="3325834637"/>
                    </a:ext>
                  </a:extLst>
                </a:gridCol>
                <a:gridCol w="1195388">
                  <a:extLst>
                    <a:ext uri="{9D8B030D-6E8A-4147-A177-3AD203B41FA5}">
                      <a16:colId xmlns:a16="http://schemas.microsoft.com/office/drawing/2014/main" val="3864170234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3712704119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62264011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60883840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774994855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80049458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113119843"/>
                    </a:ext>
                  </a:extLst>
                </a:gridCol>
              </a:tblGrid>
              <a:tr h="498984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Condición</a:t>
                      </a:r>
                      <a:endParaRPr kumimoji="0" lang="es-ES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Alternativa</a:t>
                      </a:r>
                      <a:endParaRPr kumimoji="0" lang="es-ES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Impar</a:t>
                      </a:r>
                      <a:endParaRPr kumimoji="0" lang="es-ES" alt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Negado de And</a:t>
                      </a:r>
                      <a:endParaRPr kumimoji="0" lang="es-ES" alt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Negado de Exor</a:t>
                      </a:r>
                      <a:endParaRPr kumimoji="0" lang="es-ES" alt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Negado de Or</a:t>
                      </a:r>
                      <a:endParaRPr kumimoji="0" lang="es-ES" alt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81722"/>
                  </a:ext>
                </a:extLst>
              </a:tr>
              <a:tr h="457200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kumimoji="0" lang="es-ES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B C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</a:t>
                      </a:r>
                      <a:endParaRPr kumimoji="0" lang="es-ES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endParaRPr kumimoji="0" lang="es-ES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Exor</a:t>
                      </a:r>
                      <a:endParaRPr kumimoji="0" lang="es-ES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Nand</a:t>
                      </a:r>
                      <a:endParaRPr kumimoji="0" lang="es-ES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Ex-Nor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</a:t>
                      </a:r>
                      <a:endParaRPr kumimoji="0" lang="es-MX" altLang="es-MX" sz="2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85994"/>
                  </a:ext>
                </a:extLst>
              </a:tr>
              <a:tr h="496824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MX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0 0 0</a:t>
                      </a:r>
                      <a:endParaRPr kumimoji="0" lang="es-MX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266227"/>
                  </a:ext>
                </a:extLst>
              </a:tr>
              <a:tr h="496824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s-MX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0 0 1</a:t>
                      </a:r>
                      <a:endParaRPr kumimoji="0" lang="es-MX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1382"/>
                  </a:ext>
                </a:extLst>
              </a:tr>
              <a:tr h="496824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s-MX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0 1 0</a:t>
                      </a:r>
                      <a:endParaRPr kumimoji="0" lang="es-MX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22080"/>
                  </a:ext>
                </a:extLst>
              </a:tr>
              <a:tr h="496824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s-MX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0 1 1</a:t>
                      </a:r>
                      <a:endParaRPr kumimoji="0" lang="es-MX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21762"/>
                  </a:ext>
                </a:extLst>
              </a:tr>
              <a:tr h="496824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s-MX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1 0 0</a:t>
                      </a:r>
                      <a:endParaRPr kumimoji="0" lang="es-MX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700786"/>
                  </a:ext>
                </a:extLst>
              </a:tr>
              <a:tr h="496824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s-MX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1 0 1</a:t>
                      </a:r>
                      <a:endParaRPr kumimoji="0" lang="es-MX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94349"/>
                  </a:ext>
                </a:extLst>
              </a:tr>
              <a:tr h="496824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s-MX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1 1 0</a:t>
                      </a:r>
                      <a:endParaRPr kumimoji="0" lang="es-MX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7558"/>
                  </a:ext>
                </a:extLst>
              </a:tr>
              <a:tr h="496824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s-MX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1 1 1</a:t>
                      </a:r>
                      <a:endParaRPr kumimoji="0" lang="es-MX" altLang="es-MX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algn="l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0325"/>
                  </a:ext>
                </a:extLst>
              </a:tr>
            </a:tbl>
          </a:graphicData>
        </a:graphic>
      </p:graphicFrame>
      <p:sp>
        <p:nvSpPr>
          <p:cNvPr id="472167" name="Rectangle 103"/>
          <p:cNvSpPr>
            <a:spLocks noChangeArrowheads="1"/>
          </p:cNvSpPr>
          <p:nvPr/>
        </p:nvSpPr>
        <p:spPr bwMode="auto">
          <a:xfrm>
            <a:off x="2195513" y="2286000"/>
            <a:ext cx="1079500" cy="337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2168" name="Rectangle 104"/>
          <p:cNvSpPr>
            <a:spLocks noChangeArrowheads="1"/>
          </p:cNvSpPr>
          <p:nvPr/>
        </p:nvSpPr>
        <p:spPr bwMode="auto">
          <a:xfrm>
            <a:off x="4427538" y="2357438"/>
            <a:ext cx="1081087" cy="3744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2169" name="Rectangle 105"/>
          <p:cNvSpPr>
            <a:spLocks noChangeArrowheads="1"/>
          </p:cNvSpPr>
          <p:nvPr/>
        </p:nvSpPr>
        <p:spPr bwMode="auto">
          <a:xfrm>
            <a:off x="6659563" y="2276475"/>
            <a:ext cx="1081087" cy="3889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2170" name="Rectangle 106"/>
          <p:cNvSpPr>
            <a:spLocks noChangeArrowheads="1"/>
          </p:cNvSpPr>
          <p:nvPr/>
        </p:nvSpPr>
        <p:spPr bwMode="auto">
          <a:xfrm>
            <a:off x="3276600" y="2708275"/>
            <a:ext cx="1150938" cy="34575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2171" name="Rectangle 107"/>
          <p:cNvSpPr>
            <a:spLocks noChangeArrowheads="1"/>
          </p:cNvSpPr>
          <p:nvPr/>
        </p:nvSpPr>
        <p:spPr bwMode="auto">
          <a:xfrm>
            <a:off x="5508625" y="2276475"/>
            <a:ext cx="1150938" cy="3825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2172" name="Rectangle 108"/>
          <p:cNvSpPr>
            <a:spLocks noChangeArrowheads="1"/>
          </p:cNvSpPr>
          <p:nvPr/>
        </p:nvSpPr>
        <p:spPr bwMode="auto">
          <a:xfrm>
            <a:off x="7812088" y="2205038"/>
            <a:ext cx="1081087" cy="3960812"/>
          </a:xfrm>
          <a:prstGeom prst="rect">
            <a:avLst/>
          </a:prstGeom>
          <a:solidFill>
            <a:srgbClr val="808080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2175" name="Rectangle 111"/>
          <p:cNvSpPr>
            <a:spLocks noChangeArrowheads="1"/>
          </p:cNvSpPr>
          <p:nvPr/>
        </p:nvSpPr>
        <p:spPr bwMode="auto">
          <a:xfrm>
            <a:off x="2195513" y="5661025"/>
            <a:ext cx="1079500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2176" name="Rectangle 112"/>
          <p:cNvSpPr>
            <a:spLocks noChangeArrowheads="1"/>
          </p:cNvSpPr>
          <p:nvPr/>
        </p:nvSpPr>
        <p:spPr bwMode="auto">
          <a:xfrm>
            <a:off x="3276600" y="2205038"/>
            <a:ext cx="1150938" cy="5032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72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72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72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72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72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72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72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72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167" grpId="0" animBg="1"/>
      <p:bldP spid="472168" grpId="0" animBg="1"/>
      <p:bldP spid="472169" grpId="0" animBg="1"/>
      <p:bldP spid="472170" grpId="0" animBg="1"/>
      <p:bldP spid="472171" grpId="0" animBg="1"/>
      <p:bldP spid="472172" grpId="0" animBg="1"/>
      <p:bldP spid="472175" grpId="0" animBg="1"/>
      <p:bldP spid="47217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A01D94C-4544-EE40-89D8-B0B62E78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484187"/>
            <a:ext cx="7772400" cy="708035"/>
          </a:xfrm>
          <a:solidFill>
            <a:srgbClr val="FFFFCC"/>
          </a:solidFill>
        </p:spPr>
        <p:txBody>
          <a:bodyPr/>
          <a:lstStyle/>
          <a:p>
            <a:r>
              <a:rPr lang="es-419" sz="2400" dirty="0"/>
              <a:t>Con que se quedan de esta sesión de clase</a:t>
            </a:r>
            <a:endParaRPr lang="es-MX" sz="2400" dirty="0"/>
          </a:p>
        </p:txBody>
      </p:sp>
      <p:pic>
        <p:nvPicPr>
          <p:cNvPr id="1026" name="Picture 2" descr="Surrealismo 1924 –1966 – Intangibles">
            <a:extLst>
              <a:ext uri="{FF2B5EF4-FFF2-40B4-BE49-F238E27FC236}">
                <a16:creationId xmlns:a16="http://schemas.microsoft.com/office/drawing/2014/main" id="{D5352EF9-2208-B9F9-D75E-93FDADB58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88" y="1304210"/>
            <a:ext cx="4102025" cy="42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609E695-F697-5123-7D87-2CA01073431F}"/>
              </a:ext>
            </a:extLst>
          </p:cNvPr>
          <p:cNvSpPr txBox="1"/>
          <p:nvPr/>
        </p:nvSpPr>
        <p:spPr>
          <a:xfrm>
            <a:off x="3334320" y="5665778"/>
            <a:ext cx="2475357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400" b="1" i="1" dirty="0">
                <a:solidFill>
                  <a:srgbClr val="122C31"/>
                </a:solidFill>
                <a:effectLst/>
                <a:latin typeface="Archia"/>
              </a:rPr>
              <a:t>El hijo del hombre</a:t>
            </a:r>
          </a:p>
          <a:p>
            <a:pPr algn="ctr"/>
            <a:r>
              <a:rPr lang="es-MX" sz="1600" b="1" i="1" dirty="0">
                <a:effectLst/>
                <a:latin typeface="arial" panose="020B0604020202020204" pitchFamily="34" charset="0"/>
              </a:rPr>
              <a:t>René Magritte</a:t>
            </a:r>
            <a:endParaRPr lang="es-MX" sz="1600" i="1" dirty="0"/>
          </a:p>
        </p:txBody>
      </p:sp>
    </p:spTree>
    <p:extLst>
      <p:ext uri="{BB962C8B-B14F-4D97-AF65-F5344CB8AC3E}">
        <p14:creationId xmlns:p14="http://schemas.microsoft.com/office/powerpoint/2010/main" val="120548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2339752" y="476672"/>
            <a:ext cx="4495800" cy="86793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0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ES_tradnl" altLang="es-MX" sz="2800" b="1" dirty="0">
                <a:solidFill>
                  <a:srgbClr val="66FFCC"/>
                </a:solidFill>
                <a:latin typeface="Arial" panose="020B0604020202020204" pitchFamily="34" charset="0"/>
              </a:rPr>
              <a:t>Representación de los Operadores Lógicos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3850" y="1628775"/>
            <a:ext cx="2590800" cy="464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MX" altLang="es-MX" sz="5400" b="1" dirty="0">
                <a:solidFill>
                  <a:srgbClr val="003300"/>
                </a:solidFill>
                <a:cs typeface="Times New Roman" panose="02020603050405020304" pitchFamily="18" charset="0"/>
              </a:rPr>
              <a:t>And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5400" b="1" dirty="0">
                <a:solidFill>
                  <a:srgbClr val="003300"/>
                </a:solidFill>
                <a:cs typeface="Times New Roman" panose="02020603050405020304" pitchFamily="18" charset="0"/>
              </a:rPr>
              <a:t>Or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sz="5400" b="1" dirty="0" err="1">
                <a:solidFill>
                  <a:srgbClr val="003300"/>
                </a:solidFill>
                <a:cs typeface="Times New Roman" panose="02020603050405020304" pitchFamily="18" charset="0"/>
              </a:rPr>
              <a:t>Not</a:t>
            </a:r>
            <a:endParaRPr lang="es-MX" altLang="es-MX" sz="5400" b="1" dirty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MX" altLang="es-MX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Nand</a:t>
            </a:r>
            <a:endParaRPr lang="es-MX" altLang="es-MX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MX" altLang="es-MX" b="1" dirty="0">
                <a:solidFill>
                  <a:srgbClr val="FF0000"/>
                </a:solidFill>
                <a:cs typeface="Times New Roman" panose="02020603050405020304" pitchFamily="18" charset="0"/>
              </a:rPr>
              <a:t>Nor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s-MX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Exor</a:t>
            </a:r>
            <a:endParaRPr lang="es-MX" altLang="es-MX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MX" altLang="es-MX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Exnor</a:t>
            </a:r>
            <a:endParaRPr lang="es-MX" altLang="es-MX" sz="36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76600" y="1772816"/>
            <a:ext cx="4824413" cy="42164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91485" y="1828651"/>
            <a:ext cx="4679950" cy="41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s-MX" altLang="es-MX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Nombre</a:t>
            </a:r>
          </a:p>
          <a:p>
            <a:pPr eaLnBrk="1" hangingPunct="1">
              <a:lnSpc>
                <a:spcPct val="100000"/>
              </a:lnSpc>
            </a:pPr>
            <a:r>
              <a:rPr lang="es-MX" altLang="es-MX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Característica</a:t>
            </a:r>
          </a:p>
          <a:p>
            <a:pPr eaLnBrk="1" hangingPunct="1">
              <a:lnSpc>
                <a:spcPct val="100000"/>
              </a:lnSpc>
            </a:pPr>
            <a:r>
              <a:rPr lang="es-MX" altLang="es-MX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Símbolo</a:t>
            </a:r>
          </a:p>
          <a:p>
            <a:pPr eaLnBrk="1" hangingPunct="1">
              <a:lnSpc>
                <a:spcPct val="100000"/>
              </a:lnSpc>
            </a:pPr>
            <a:r>
              <a:rPr lang="es-MX" altLang="es-MX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Expresión Matemática</a:t>
            </a:r>
          </a:p>
          <a:p>
            <a:pPr eaLnBrk="1" hangingPunct="1">
              <a:lnSpc>
                <a:spcPct val="100000"/>
              </a:lnSpc>
            </a:pPr>
            <a:r>
              <a:rPr lang="es-MX" altLang="es-MX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Tabla de verdad</a:t>
            </a:r>
          </a:p>
          <a:p>
            <a:pPr eaLnBrk="1" hangingPunct="1">
              <a:lnSpc>
                <a:spcPct val="100000"/>
              </a:lnSpc>
            </a:pPr>
            <a:r>
              <a:rPr lang="es-MX" altLang="es-MX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Circuito Equivalente</a:t>
            </a:r>
          </a:p>
          <a:p>
            <a:pPr eaLnBrk="1" hangingPunct="1">
              <a:lnSpc>
                <a:spcPct val="100000"/>
              </a:lnSpc>
            </a:pPr>
            <a:r>
              <a:rPr lang="es-MX" altLang="es-MX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Diagrama de Tiempos</a:t>
            </a:r>
          </a:p>
          <a:p>
            <a:pPr eaLnBrk="1" hangingPunct="1">
              <a:lnSpc>
                <a:spcPct val="100000"/>
              </a:lnSpc>
            </a:pPr>
            <a:r>
              <a:rPr lang="es-MX" altLang="es-MX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Símbolo en ABEL-HDL</a:t>
            </a:r>
          </a:p>
          <a:p>
            <a:pPr eaLnBrk="1" hangingPunct="1">
              <a:lnSpc>
                <a:spcPct val="100000"/>
              </a:lnSpc>
            </a:pPr>
            <a:endParaRPr lang="es-MX" altLang="es-MX" sz="2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es-MX" altLang="es-MX" sz="2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712968" cy="2880990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s-ES" b="1" dirty="0"/>
              <a:t>Evaluación formativa</a:t>
            </a:r>
            <a:r>
              <a:rPr lang="es-ES" dirty="0"/>
              <a:t> 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Permite orientar de manera oportuna y pertinente a los estudiantes acerca de sus fortalezas y áreas de mejora</a:t>
            </a:r>
            <a:endParaRPr lang="es-ES_tradnl" alt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1"/>
          <p:cNvSpPr txBox="1">
            <a:spLocks noChangeArrowheads="1"/>
          </p:cNvSpPr>
          <p:nvPr/>
        </p:nvSpPr>
        <p:spPr bwMode="auto">
          <a:xfrm>
            <a:off x="251520" y="4005064"/>
            <a:ext cx="8748464" cy="22398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Propósito de la Evaluación formativa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solidFill>
                  <a:srgbClr val="003300"/>
                </a:solidFill>
                <a:latin typeface="Arial" panose="020B0604020202020204" pitchFamily="34" charset="0"/>
              </a:rPr>
              <a:t>1.- Dominar el lenguaje básico del algebra booleana</a:t>
            </a:r>
            <a:r>
              <a:rPr lang="es-MX" altLang="es-MX" sz="2400" dirty="0">
                <a:solidFill>
                  <a:srgbClr val="003300"/>
                </a:solidFill>
                <a:latin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solidFill>
                  <a:srgbClr val="FF0000"/>
                </a:solidFill>
                <a:latin typeface="Arial" panose="020B0604020202020204" pitchFamily="34" charset="0"/>
              </a:rPr>
              <a:t>2.- Medición sobre lo aprendido en el curso.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solidFill>
                  <a:srgbClr val="C00000"/>
                </a:solidFill>
                <a:latin typeface="Arial" panose="020B0604020202020204" pitchFamily="34" charset="0"/>
              </a:rPr>
              <a:t>3.- Reflexionar acerca de la forma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378377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62844-A0C7-492A-8B68-D1F61960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392" y="311570"/>
            <a:ext cx="2868563" cy="424533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Fabula de la rana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2A46C-86B8-4065-B083-B34C1EC0E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544616"/>
          </a:xfrm>
          <a:solidFill>
            <a:schemeClr val="bg1"/>
          </a:solidFill>
          <a:ln w="28575">
            <a:solidFill>
              <a:srgbClr val="00CC00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es-ES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rana saltó un día a una olla de agua hirviendo</a:t>
            </a: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l">
              <a:buNone/>
            </a:pP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Inmediatamente, saltó para salir y escapar de ella. </a:t>
            </a:r>
          </a:p>
          <a:p>
            <a:pPr marL="0" indent="0" algn="l">
              <a:buNone/>
            </a:pPr>
            <a:r>
              <a:rPr lang="es-ES" sz="1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 instinto fue salvarse</a:t>
            </a: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 no aguantó ni un segundo en la olla. </a:t>
            </a:r>
          </a:p>
          <a:p>
            <a:pPr marL="0" indent="0" algn="l">
              <a:buNone/>
            </a:pP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Otro día, esa misma olla estaba llena de agua fría. </a:t>
            </a:r>
          </a:p>
          <a:p>
            <a:pPr marL="0" indent="0" algn="l">
              <a:buNone/>
            </a:pP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rana saltó dentro</a:t>
            </a:r>
            <a:r>
              <a:rPr lang="es-ES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 nadó tranquila por el agua de la olla</a:t>
            </a: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l">
              <a:buNone/>
            </a:pP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Estaba feliz en esa 'piscina' improvisada. </a:t>
            </a:r>
          </a:p>
          <a:p>
            <a:pPr marL="0" indent="0" algn="l">
              <a:buNone/>
            </a:pP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 que la rana no sabía, es que </a:t>
            </a:r>
            <a:r>
              <a:rPr lang="es-ES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agua se iba calentando poco a poco</a:t>
            </a: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l">
              <a:buNone/>
            </a:pP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Así que, al poco tiempo, el agua fría se transformó en agua templada. </a:t>
            </a:r>
          </a:p>
          <a:p>
            <a:pPr marL="0" indent="0" algn="l">
              <a:buNone/>
            </a:pP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Pero la rana se fue acostumbrando, allí seguía, nadando plácidamente en ella. Sin embargo, poco a poco, el agua </a:t>
            </a:r>
            <a:r>
              <a:rPr lang="es-ES" sz="1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subió de temperatura</a:t>
            </a:r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s-E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Ella, no se había dado cuenta, ya que el calor aumentaba de forma gradual y se iba acostumbrando a él.</a:t>
            </a:r>
          </a:p>
          <a:p>
            <a:pPr marL="0" indent="0">
              <a:buNone/>
            </a:pPr>
            <a:r>
              <a:rPr lang="es-E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Tanto, que llegó a estar tan caliente, que la rana murió de calor. </a:t>
            </a:r>
            <a:endParaRPr lang="es-MX" sz="3600" b="1" i="1" dirty="0"/>
          </a:p>
        </p:txBody>
      </p:sp>
    </p:spTree>
    <p:extLst>
      <p:ext uri="{BB962C8B-B14F-4D97-AF65-F5344CB8AC3E}">
        <p14:creationId xmlns:p14="http://schemas.microsoft.com/office/powerpoint/2010/main" val="206072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62844-A0C7-492A-8B68-D1F61960FA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7631" y="764704"/>
            <a:ext cx="6408738" cy="576263"/>
          </a:xfrm>
          <a:solidFill>
            <a:schemeClr val="bg1"/>
          </a:solidFill>
        </p:spPr>
        <p:txBody>
          <a:bodyPr/>
          <a:lstStyle/>
          <a:p>
            <a:r>
              <a:rPr lang="es-ES" sz="3200" dirty="0"/>
              <a:t>Fabula de la rana</a:t>
            </a:r>
            <a:endParaRPr lang="es-MX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2A46C-86B8-4065-B083-B34C1EC0E9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1415" y="1772816"/>
            <a:ext cx="7741170" cy="2879725"/>
          </a:xfrm>
          <a:solidFill>
            <a:schemeClr val="bg1"/>
          </a:solidFill>
          <a:ln w="19050">
            <a:solidFill>
              <a:srgbClr val="006600"/>
            </a:solidFill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b="1" i="1" dirty="0"/>
              <a:t>1.- No confiarse en la rutina</a:t>
            </a:r>
            <a:endParaRPr lang="es-E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b="1" i="1" dirty="0"/>
              <a:t>2.- Desarrollar habilidades de adaptación: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b="1" i="1" dirty="0"/>
              <a:t>3.-La importancia de la profundidad de aprendizaje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b="1" i="1" dirty="0"/>
              <a:t>4.-Fomentar la conciencia crítica</a:t>
            </a:r>
          </a:p>
        </p:txBody>
      </p:sp>
    </p:spTree>
    <p:extLst>
      <p:ext uri="{BB962C8B-B14F-4D97-AF65-F5344CB8AC3E}">
        <p14:creationId xmlns:p14="http://schemas.microsoft.com/office/powerpoint/2010/main" val="80687599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s-E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s-E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2B6F62E07AAF458F170F1FB81D7FDD" ma:contentTypeVersion="8" ma:contentTypeDescription="Crear nuevo documento." ma:contentTypeScope="" ma:versionID="7286e82ea28afa535f58b0215e86dfa5">
  <xsd:schema xmlns:xsd="http://www.w3.org/2001/XMLSchema" xmlns:xs="http://www.w3.org/2001/XMLSchema" xmlns:p="http://schemas.microsoft.com/office/2006/metadata/properties" xmlns:ns2="cb2e0d0a-d214-43c2-b325-0bcf041b851c" targetNamespace="http://schemas.microsoft.com/office/2006/metadata/properties" ma:root="true" ma:fieldsID="381f76e2767064ca5f98b364201d0620" ns2:_="">
    <xsd:import namespace="cb2e0d0a-d214-43c2-b325-0bcf041b85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e0d0a-d214-43c2-b325-0bcf041b8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D531DC-4D0F-473A-8C3B-5901DB1D39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6ECBF-FD83-4C47-94AF-3C60449E8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e0d0a-d214-43c2-b325-0bcf041b85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9689</TotalTime>
  <Words>2621</Words>
  <Application>Microsoft Office PowerPoint</Application>
  <PresentationFormat>Presentación en pantalla (4:3)</PresentationFormat>
  <Paragraphs>914</Paragraphs>
  <Slides>52</Slides>
  <Notes>33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9" baseType="lpstr">
      <vt:lpstr>Archia</vt:lpstr>
      <vt:lpstr>Arial</vt:lpstr>
      <vt:lpstr>Arial</vt:lpstr>
      <vt:lpstr>Times New Roman</vt:lpstr>
      <vt:lpstr>Verdana</vt:lpstr>
      <vt:lpstr>Diseño predeterminado</vt:lpstr>
      <vt:lpstr>CorelDRAW</vt:lpstr>
      <vt:lpstr>Algebra Booleana</vt:lpstr>
      <vt:lpstr>Actividad Fundamental 1</vt:lpstr>
      <vt:lpstr>Actividad Fundamental 1</vt:lpstr>
      <vt:lpstr>Actividad Fundamental 1</vt:lpstr>
      <vt:lpstr>Evaluación formativa</vt:lpstr>
      <vt:lpstr>Presentación de PowerPoint</vt:lpstr>
      <vt:lpstr>Presentación de PowerPoint</vt:lpstr>
      <vt:lpstr>Fabula de la rana</vt:lpstr>
      <vt:lpstr>Fabula de la rana</vt:lpstr>
      <vt:lpstr>Actividad Fundamental 1</vt:lpstr>
      <vt:lpstr>Presentación de PowerPoint</vt:lpstr>
      <vt:lpstr>Presentación de PowerPoint</vt:lpstr>
      <vt:lpstr>Presentación de PowerPoint</vt:lpstr>
      <vt:lpstr>Presentación de PowerPoint</vt:lpstr>
      <vt:lpstr>Nand de  3 entradas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Nor 3 entradas</vt:lpstr>
      <vt:lpstr>Presentación de PowerPoint</vt:lpstr>
      <vt:lpstr>Presentación de PowerPoint</vt:lpstr>
      <vt:lpstr>Presentación de PowerPoint</vt:lpstr>
      <vt:lpstr>Exor , produce un resultado 1, cuando un número impar de  Variables de entrada valen 1. </vt:lpstr>
      <vt:lpstr>Exor , produce un resultado 1, cuando un número impar de  Variables de entrada valen 1. </vt:lpstr>
      <vt:lpstr>Exor , produce un resultado 1, cuando un número impar de  Variables de entrada valen 1. </vt:lpstr>
      <vt:lpstr>Exor , produce un resultado 1, cuando un número impar de  Variables de entrada valen 1. </vt:lpstr>
      <vt:lpstr>Exor , produce un resultado 1, cuando un número impar de  Variables de entrada valen 1. </vt:lpstr>
      <vt:lpstr>Exor , produce un resultado 1, cuando un número impar de  Variables de entrada valen 1. </vt:lpstr>
      <vt:lpstr>Exor , produce un resultado 1, cuando un número impar de  Variables de entrada valen 1. </vt:lpstr>
      <vt:lpstr>Exor  produce un resultado 1, cuando un número impar  de variables de entrada valen 1. </vt:lpstr>
      <vt:lpstr>Exor  produce un resultado 1, cuando un número impar  de variables de entrada valen 1. </vt:lpstr>
      <vt:lpstr>Exor  produce un resultado 1, cuando un número impar  de variables de entrada valen 1. </vt:lpstr>
      <vt:lpstr>Exor  produce un resultado 1, cuando un número impar  de variables de entrada valen 1. </vt:lpstr>
      <vt:lpstr>Exor  produce un resultado 1, cuando un número impar  de variables de entrada valen 1. </vt:lpstr>
      <vt:lpstr>Exor  produce un resultado 1, cuando un número impar  de variables de entrada valen 1. </vt:lpstr>
      <vt:lpstr>Exor  produce un resultado 1, cuando un número impar  de variables de entrada valen 1. </vt:lpstr>
      <vt:lpstr>Exor  produce un resultado 1, cuando un número impar  de variables de entrada valen 1. </vt:lpstr>
      <vt:lpstr>Exor  produce un resultado 1, cuando un número impar  de variables de entrada valen 1. </vt:lpstr>
      <vt:lpstr>Exor  produce un resultado 1, cuando un número impar  de variables de entrada valen 1.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 que se quedan de esta sesión de clase</vt:lpstr>
    </vt:vector>
  </TitlesOfParts>
  <Company>UANL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Digitales   Electronica Digital I  Febrero de 2003</dc:title>
  <dc:creator>Juan Angel Garza</dc:creator>
  <cp:lastModifiedBy>JUAN ANGEL GARZA GARZA</cp:lastModifiedBy>
  <cp:revision>503</cp:revision>
  <dcterms:created xsi:type="dcterms:W3CDTF">2003-01-31T23:57:11Z</dcterms:created>
  <dcterms:modified xsi:type="dcterms:W3CDTF">2025-03-10T12:56:04Z</dcterms:modified>
</cp:coreProperties>
</file>