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81"/>
  </p:notesMasterIdLst>
  <p:handoutMasterIdLst>
    <p:handoutMasterId r:id="rId82"/>
  </p:handoutMasterIdLst>
  <p:sldIdLst>
    <p:sldId id="578" r:id="rId4"/>
    <p:sldId id="575" r:id="rId5"/>
    <p:sldId id="586" r:id="rId6"/>
    <p:sldId id="455" r:id="rId7"/>
    <p:sldId id="456" r:id="rId8"/>
    <p:sldId id="587" r:id="rId9"/>
    <p:sldId id="457" r:id="rId10"/>
    <p:sldId id="458" r:id="rId11"/>
    <p:sldId id="588" r:id="rId12"/>
    <p:sldId id="459" r:id="rId13"/>
    <p:sldId id="460" r:id="rId14"/>
    <p:sldId id="589" r:id="rId15"/>
    <p:sldId id="461" r:id="rId16"/>
    <p:sldId id="462" r:id="rId17"/>
    <p:sldId id="590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591" r:id="rId26"/>
    <p:sldId id="470" r:id="rId27"/>
    <p:sldId id="471" r:id="rId28"/>
    <p:sldId id="592" r:id="rId29"/>
    <p:sldId id="472" r:id="rId30"/>
    <p:sldId id="473" r:id="rId31"/>
    <p:sldId id="593" r:id="rId32"/>
    <p:sldId id="474" r:id="rId33"/>
    <p:sldId id="475" r:id="rId34"/>
    <p:sldId id="594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580" r:id="rId58"/>
    <p:sldId id="596" r:id="rId59"/>
    <p:sldId id="583" r:id="rId60"/>
    <p:sldId id="582" r:id="rId61"/>
    <p:sldId id="499" r:id="rId62"/>
    <p:sldId id="500" r:id="rId63"/>
    <p:sldId id="581" r:id="rId64"/>
    <p:sldId id="498" r:id="rId65"/>
    <p:sldId id="501" r:id="rId66"/>
    <p:sldId id="502" r:id="rId67"/>
    <p:sldId id="503" r:id="rId68"/>
    <p:sldId id="504" r:id="rId69"/>
    <p:sldId id="505" r:id="rId70"/>
    <p:sldId id="506" r:id="rId71"/>
    <p:sldId id="579" r:id="rId72"/>
    <p:sldId id="602" r:id="rId73"/>
    <p:sldId id="598" r:id="rId74"/>
    <p:sldId id="599" r:id="rId75"/>
    <p:sldId id="600" r:id="rId76"/>
    <p:sldId id="601" r:id="rId77"/>
    <p:sldId id="584" r:id="rId78"/>
    <p:sldId id="585" r:id="rId79"/>
    <p:sldId id="597" r:id="rId8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3333FF"/>
    <a:srgbClr val="006600"/>
    <a:srgbClr val="00CC00"/>
    <a:srgbClr val="000066"/>
    <a:srgbClr val="000000"/>
    <a:srgbClr val="66FF66"/>
    <a:srgbClr val="FFFFFF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7064" autoAdjust="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13665 Rectángulo">
            <a:extLst>
              <a:ext uri="{FF2B5EF4-FFF2-40B4-BE49-F238E27FC236}">
                <a16:creationId xmlns:a16="http://schemas.microsoft.com/office/drawing/2014/main" id="{00074E5B-2DD5-4664-883F-408AFAF977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7" name="113666 Rectángulo">
            <a:extLst>
              <a:ext uri="{FF2B5EF4-FFF2-40B4-BE49-F238E27FC236}">
                <a16:creationId xmlns:a16="http://schemas.microsoft.com/office/drawing/2014/main" id="{4C224813-CC12-4445-A69F-75B35E7258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8" name="113667 Rectángulo">
            <a:extLst>
              <a:ext uri="{FF2B5EF4-FFF2-40B4-BE49-F238E27FC236}">
                <a16:creationId xmlns:a16="http://schemas.microsoft.com/office/drawing/2014/main" id="{8AFCA2F8-470F-46F6-B28D-48BDAC15B2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104452 Rectángulo">
            <a:extLst>
              <a:ext uri="{FF2B5EF4-FFF2-40B4-BE49-F238E27FC236}">
                <a16:creationId xmlns:a16="http://schemas.microsoft.com/office/drawing/2014/main" id="{B262D397-84D8-43AF-8239-8FD1FCF9F2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B9C53E-E2AA-40B9-AF9F-673F90B58D9A}" type="slidenum">
              <a:rPr lang="es-MX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63489 Rectángulo">
            <a:extLst>
              <a:ext uri="{FF2B5EF4-FFF2-40B4-BE49-F238E27FC236}">
                <a16:creationId xmlns:a16="http://schemas.microsoft.com/office/drawing/2014/main" id="{B476E826-F78A-46C3-AF02-4A83E311FC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1" name="63490 Rectángulo">
            <a:extLst>
              <a:ext uri="{FF2B5EF4-FFF2-40B4-BE49-F238E27FC236}">
                <a16:creationId xmlns:a16="http://schemas.microsoft.com/office/drawing/2014/main" id="{8B85BFC8-42E3-4B99-9907-9AA472FE14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63491 Rectángulo">
            <a:extLst>
              <a:ext uri="{FF2B5EF4-FFF2-40B4-BE49-F238E27FC236}">
                <a16:creationId xmlns:a16="http://schemas.microsoft.com/office/drawing/2014/main" id="{66197E0C-E2BC-4672-95AC-198D488764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69636 Rectángulo">
            <a:extLst>
              <a:ext uri="{FF2B5EF4-FFF2-40B4-BE49-F238E27FC236}">
                <a16:creationId xmlns:a16="http://schemas.microsoft.com/office/drawing/2014/main" id="{6D7AC4C6-81C6-49EC-8698-7987E9D5EF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  <a:endParaRPr lang="es-MX" noProof="0"/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3494" name="63493 Rectángulo">
            <a:extLst>
              <a:ext uri="{FF2B5EF4-FFF2-40B4-BE49-F238E27FC236}">
                <a16:creationId xmlns:a16="http://schemas.microsoft.com/office/drawing/2014/main" id="{F8F6693F-8223-47AA-9D47-5DF42D5000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9" name="69638 Rectángulo">
            <a:extLst>
              <a:ext uri="{FF2B5EF4-FFF2-40B4-BE49-F238E27FC236}">
                <a16:creationId xmlns:a16="http://schemas.microsoft.com/office/drawing/2014/main" id="{8EF5EB36-FE6B-4945-B27B-BD9A73C8E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EE14A1-CF3A-4483-AB4C-2CEA02449A0F}" type="slidenum">
              <a:rPr lang="es-MX" altLang="es-MX"/>
              <a:pPr/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52756-1C28-4761-83E7-BC2A7B25A240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6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15F33-04E6-446D-B17C-D35BA2B344B5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5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39676-2C73-410D-9A99-E28A068F8A5F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1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39676-2C73-410D-9A99-E28A068F8A5F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BB69F99-2C68-EAE0-7F79-BF1D6C480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98AD1-4462-4D7B-AF9A-6EC2E5343973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290F00-8DA0-BF11-42EA-D1C35EE7B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0D11D35-056F-A562-6577-FACC9BE9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6E723B0-94A8-6DCB-6674-1E254C1C7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53C213-0534-4248-8D1C-3BE2EF50660C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94094D-569C-F8F3-743F-841EEFAB3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4D16772-0F03-BFC9-1D71-773BFE6C8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906AC70-0E68-3245-7BBA-748867055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F3053A-11B5-4DCD-B683-D026554D6AAE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A8BC5C6-E419-3F80-6B23-1AB220B7B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CF1E067-3BC0-215E-DDC6-826A95858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CB10BA6-872D-F636-1B26-8C6320D02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E895E-4FA4-4C96-B1E7-E666587AE90A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0581259-8442-CBEA-1EAE-46530A0E4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D676531-BF04-CCE5-31D6-ADAE21ADB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8EA6A91-9ED5-9888-F60C-C5E25D3D96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F134-0F37-4B42-9A6F-11E0B193F71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FAC9884-92BA-EE50-6E6F-367E0E4A6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9F8D7DD-AD77-5123-1A02-EA092B926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997919C-83BF-2681-CC3F-3E030C931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CE1C9-D534-4416-8932-F68D59CD9FB7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06F0266-2BE6-BB1E-99E5-49A2AD3E1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A899527-A4FB-1713-9DD4-8BAAFACD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85B04CF-6D64-9337-1B9E-3B450177F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9CD84-6629-4254-B024-AFE33FE64434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819D80A-5C71-E4A1-D649-388526F5E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A2CFC10-8F1F-7D0F-1705-2F8F16872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1A3D5-85C3-449F-8A68-2719F6CEC784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86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85B04CF-6D64-9337-1B9E-3B450177F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9CD84-6629-4254-B024-AFE33FE64434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819D80A-5C71-E4A1-D649-388526F5E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A2CFC10-8F1F-7D0F-1705-2F8F16872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2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D48B684-0F97-C023-D86E-0CF3B87EA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2E0490-5812-4D71-9B27-057E6FC701B6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30CD21B-AA0C-E2C8-C4A9-2F5123471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33EFDE4-ADFB-DD53-11FE-BBF572F9F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7B6529A-3DC6-66D3-F8C7-084DEE40E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1E9C64-66AD-4EE8-9CF9-0973D1B08677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B1768C3-33FB-60B7-973F-AB58FA285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1678DAE-15CC-8326-973A-8D9F19810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7B6529A-3DC6-66D3-F8C7-084DEE40E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1E9C64-66AD-4EE8-9CF9-0973D1B08677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B1768C3-33FB-60B7-973F-AB58FA285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1678DAE-15CC-8326-973A-8D9F19810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9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D8F94A4-1B1A-7F8B-FC52-C39E8DED1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44BB7-FE31-40DC-92CA-722F5744912C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6CFD111-0F34-C0D3-AD40-A5D0FEF74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4696B74-8CB4-6A62-ABD5-8B6A325D1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45E41B7-C354-65D7-67C2-234C1EE40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B18E2-9704-4A89-99DA-E18E0C16C3DA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B7FFDD4-11C9-023A-B70E-B531733C8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32CFE0D-0B47-2CF3-47FC-424029E3F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45E41B7-C354-65D7-67C2-234C1EE40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B18E2-9704-4A89-99DA-E18E0C16C3DA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B7FFDD4-11C9-023A-B70E-B531733C8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32CFE0D-0B47-2CF3-47FC-424029E3F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20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54A31EC-5DFA-E27A-9BBD-A8FD7B674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FC196-2F1E-48D9-AB87-15DD4AD11BFF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F1FC628-9B1C-2355-7EB6-145BEB11B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0790E36-9F97-1C15-9F34-DECDD5E83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5174793-E6FD-1EBE-0C0E-F169F7C33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9409F-C044-4C8D-995D-BF480484FF72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5EB249F-255D-F94C-98F3-DE2876D8D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323223C-1111-8739-A45A-776A18C08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5174793-E6FD-1EBE-0C0E-F169F7C33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9409F-C044-4C8D-995D-BF480484FF72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5EB249F-255D-F94C-98F3-DE2876D8D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323223C-1111-8739-A45A-776A18C08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1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1A3D5-85C3-449F-8A68-2719F6CEC784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E0ADB16-F053-DB06-9404-9A00D37A5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FB340-4F81-4DEF-BCDA-2BEF53A3B7A5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71B418D-3EDD-1AD5-A0AD-B7C48BD91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FB7D413-3616-9CF8-0143-4DE5BD0D1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6630500-2227-53F1-4E4C-B32C23FD4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F77A45-45D5-45DE-A851-C624C8ACD8D8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B8508D2-2D70-5F46-D340-54AB3B9BE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A0948CD-CA13-854C-B067-F2A01BB72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2F7A618-0E2B-3182-FA19-E915A5CD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73CD0-0EA1-4A8A-8F34-E450A313037C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0EA8CF0-9A1C-CABB-35BD-F3D873F8D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91DCB4D-1CEA-BFB8-E32C-230268E22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7F4DCCA-8DFA-628C-EE97-5857F676F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1C4AB-9C12-496E-AE55-58E6325A8FD6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F6EB6E3-2C60-E2CC-9E43-515D78E1F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CD8DF6A-8061-5A30-69F8-A5D3C56B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6A188FF-B5CB-3CA5-B788-DB081D56D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F0EBE3-475C-4BFC-9F61-350E15F44CE4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2645C59-611D-2F3E-C8FF-044061BAD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13213E7-77E9-F876-5B18-0A40ECA29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9911BB-3ACB-C6DC-9E9C-F13A2CB2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11A24-5D66-4D2C-9883-9E9BD44B5E7A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994AA92-56AD-2FCF-37F3-A99950A7C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AABB9C8-80A3-7408-AC4F-BB0AE82A4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62562B4-E58D-9016-6931-EF8AE7602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69976-8EF1-4BA6-B104-65BF9344643F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AED2164-EE8C-F813-A9E6-C0DE0A191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E89978A-4A12-1D0B-9D5C-ADB3E56F4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7F57117-E05B-375F-FBF9-6F0899732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D5FD7-0FDE-49E5-89CB-064475781B2B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7D88790-9033-D381-D1DB-9C6A27E5B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A2C069C-C422-4D38-BA56-E55B37555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3EC789D-148B-2A3F-24A5-23DEF9CC0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783743-C5B4-4B85-8AE2-C3C7B84DEB8D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FF6F52F-BB2D-2A58-AAFE-33CE8C003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674A10B-DE41-0635-F605-1C358B33B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0F4FF19-37EB-693A-B373-105D08DD0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564364-5C5A-43DF-9C5A-D22ACF530198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4B13D9F-5457-3AB7-7346-F7DA15930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6809901-1F65-5526-A1DB-829B61D3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EE18C-3D4B-425C-83BD-40CFC4C041D4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96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085AB2E-BB78-76FB-1495-45B349427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4894DD-80DC-43C9-9FBF-25396BA453EF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322F8D7-3FBE-59A3-336B-5CE7B3D01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90EC4D6-59D9-DB5E-B4CA-67EEBB35D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EA68D50-A8C0-7E6D-57D0-B377C0543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16B48-F057-450F-8C29-144152A27299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7544E81-283C-66E5-A2F4-925399DAB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8AA2442-CF96-ED18-E848-DAB911820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42ABEE4-6887-8D35-F70D-3BF35F2E84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BA4895-6E4B-40B5-8B5E-D8013003B6FF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46F96D-7F5B-3456-BFFA-FEA9AF7D1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187A7D8-E7BA-3FCD-9B55-ACBE34324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6C2D916-6053-0B82-3493-E60CF7BBF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A6141-674D-45E8-A218-DBFDD33635C2}" type="slidenum">
              <a:rPr lang="es-ES" altLang="es-MX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AC53209-0736-9056-A324-5683400DF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7246480-4182-87C5-B752-32B22A08A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BAB95E4-A017-6791-E507-CCD64F9DBF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722E1B-C362-4AB9-8C28-6D99A7B37733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E8A15AA-51FB-6113-2703-9C0CDD37D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1F85F06C-C199-2065-C920-C9A59198E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807F747-9A58-04E3-EB01-640E2B626F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509D71-82B8-41D5-8522-1E0D2B76F606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F317E94-9054-005C-9FEA-34DC3C1C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1FCDB5A7-1741-8D51-A716-0D62D0C29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1CBF10-BACB-F5E0-7877-3A6F3D62A6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9FA4CD-D9A7-4358-B3D0-1C7953F6DDE2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F738036-D171-A4EC-61FD-8E9ECA23A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21A13DA-3A9A-2BCB-FDEE-DFD99BA6B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5E44191-D3B5-13E7-D8A2-7AA8F6D5C2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A92A8A-F7EC-4A14-8279-8ECCF6D0DB8C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E10E420-C682-217C-73D3-72D6686E4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557711D-3A90-DB1B-EC8A-C3D944F61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74D54DF-79D7-C494-BDCB-EE058B51CD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8D6DBE-4FBF-49E2-80B9-DB86C46B8F47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6378C09-201D-C2B1-C34B-9AD43758D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AD9D03DC-05D1-3CAC-0849-BA131BDE4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AF329B42-74A4-357F-6989-FD2DC09AF6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73E02-8F47-466D-87B4-6BEB6A98D2C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2EBCA7C-9DE2-0730-C58B-13152640F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DFA7B363-429B-8A5D-1F9D-5588087B5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49133-D1E5-436E-A035-8B1C712AB8C7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6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5EEE6D06-939F-8972-5F3E-97E5CD57F9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6A084A-A639-402A-A923-8C65FDCCC748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81C9FD5-68B9-7E53-7349-8698B67A6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DCB3CA1-2484-9BC9-76AE-62EA0680A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B80F39F-929A-A727-7881-C5C37ECC2C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27E703-8997-4E1B-9DD4-51E47B58FE7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428D90E-342E-AC14-DEE4-1387215DC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B016E26-F1B4-8586-40CE-D8BE2917C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B80F39F-929A-A727-7881-C5C37ECC2C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27E703-8997-4E1B-9DD4-51E47B58FE7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428D90E-342E-AC14-DEE4-1387215DC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B016E26-F1B4-8586-40CE-D8BE2917C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51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233BC08-47F2-0DAF-CEE8-F9909F3F55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0658EF-FC21-4ECC-BA09-D9FB39DC3D44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107211D-3E9E-C239-2293-30D365B13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2A57762-1354-2BC0-8BD4-860EC9DA3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B235BD3D-CD07-7686-F146-6E2DDF237B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925166-25CE-4CF4-A888-D70609C637B1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F2E242-4F98-6BEB-858E-F5343508E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13041B1-59AB-9E4C-DC60-5E033411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507D7418-631D-7FFA-5F72-A744CA0C68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68D658-8476-4958-8671-81D5EE5CEEC4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B0B831E-8659-9448-7824-EBF07D159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C536EA98-34F7-4362-CF5C-6441F7A61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FC84061-E420-029C-1A45-1DAEC881B0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4C262C-D32A-4069-8BCA-F786F1A0DB9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A650352-BF9C-4C3F-D266-102B25D99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C9FAE14-F07C-67D5-C08F-38BB4281F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DB5BAB03-CA92-56F8-A3D2-C4D14553FB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E787FA-6B94-43C7-BD01-25FA6B7093AF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142905E9-44B3-0A63-1237-56C11BA8F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78E9E905-548A-3CFB-33DC-D5F6CA57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A4B3896-E031-19EC-EAD3-56823572F5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3F1129-FEA7-4215-B938-080A5A858084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5248F53-F399-E2B5-32DB-B5B981186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055FA6C3-8D37-85F7-F6EE-CDA631AEC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5A2A842-C5CE-3720-CAA9-DC965CE7D4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10AA07-210C-4D6A-B0E0-5BE4E3FE0E30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B9F9F4EC-44AD-D85B-7A40-43CA819D2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8000B6C-908A-5A3E-5181-2BE8D91C9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49133-D1E5-436E-A035-8B1C712AB8C7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20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50E8857-C993-2988-B3A6-2C754DE800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CE1F85-CED9-4ADB-8A93-0308A7ABFB5B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08CF9957-D6E8-8CC6-DC43-E0EA04BB0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BCC46282-C75D-8E0D-1B28-6E350573D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0D7D2F68-82DE-2681-B6AD-F3AEFDC0AF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CDF3AA-F311-4AC9-AA77-F190B52B1B8E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BF2F8D4F-8BBE-C679-2DB8-F44C6F477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6847F9AB-DB4F-914E-71C4-0CBDBE62B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286944C9-3A76-156C-5B95-B644999E98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DE377C-9D6A-4006-9ACC-E2DEE8C609F9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C319BF5D-0EED-95B3-9EDA-585F438AE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0E365EF0-2837-722E-73D8-8297A9F4B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8B6678F3-E34F-47C2-894D-70AD307A9D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1741D0-A9CF-40D8-8490-7D6814647F97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672F8CF5-3211-3EA1-85BE-3B05325B9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B9F5B486-3993-20C0-210F-5AFD99FF8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EEDD4CD7-6745-4C12-3596-92A32B691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69299E-A8F9-42A9-AED0-7346DC93D82F}" type="slidenum">
              <a:rPr lang="es-ES" altLang="es-MX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es-MX">
              <a:solidFill>
                <a:srgbClr val="000000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22AC5263-D26D-71A1-79FA-765871AA05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0748B51B-53FF-A1A2-C40C-C3C0E2FD9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523AC-2045-4FFE-90A4-C85DD6A8A545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D7BBF-90BF-481B-9E1A-4EF5F163E417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D7BBF-90BF-481B-9E1A-4EF5F163E417}" type="slidenum">
              <a:rPr kumimoji="0" lang="es-ES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MX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9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30 Rectángulo">
            <a:extLst>
              <a:ext uri="{FF2B5EF4-FFF2-40B4-BE49-F238E27FC236}">
                <a16:creationId xmlns:a16="http://schemas.microsoft.com/office/drawing/2014/main" id="{187C88F6-52C5-DE2E-A63D-FDD52706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28F20979-1D7E-DCB5-1B9E-E5EB118FBE53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615D76C-86B5-F5B0-7CE5-53A2EA16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E31BDD4F-1D50-5516-89F7-9AE8C50E310D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88B99761-7EDB-7D8E-EA92-0AA4D8BBE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9" name="1035 Rectángulo">
            <a:extLst>
              <a:ext uri="{FF2B5EF4-FFF2-40B4-BE49-F238E27FC236}">
                <a16:creationId xmlns:a16="http://schemas.microsoft.com/office/drawing/2014/main" id="{9CC3B162-E57E-F818-3760-05DABEDA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23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C47B2407-2362-42D7-71E0-5BA36FDB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4"/>
            <a:ext cx="9144000" cy="6496375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6989384"/>
              </p:ext>
            </p:extLst>
          </p:nvPr>
        </p:nvGraphicFramePr>
        <p:xfrm>
          <a:off x="7144" y="166525"/>
          <a:ext cx="9129713" cy="651542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76F4237E-3BA2-E0A3-6DA0-3B20D4E59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4C72ED30-BFFE-BCC2-DA6D-71C10AE1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26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C47B2407-2362-42D7-71E0-5BA36FDB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4"/>
            <a:ext cx="9144000" cy="6496375"/>
          </a:xfrm>
          <a:prstGeom prst="rect">
            <a:avLst/>
          </a:prstGeom>
        </p:spPr>
      </p:pic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D9A68B25-9EC0-0786-2702-90695E1A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626EE6E1-970B-BE7E-1524-50BC4EC68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64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30 Rectángulo">
            <a:extLst>
              <a:ext uri="{FF2B5EF4-FFF2-40B4-BE49-F238E27FC236}">
                <a16:creationId xmlns:a16="http://schemas.microsoft.com/office/drawing/2014/main" id="{1B50D9C8-768C-63D5-C36E-BAAD3BFB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6" name="1031 Forma">
            <a:extLst>
              <a:ext uri="{FF2B5EF4-FFF2-40B4-BE49-F238E27FC236}">
                <a16:creationId xmlns:a16="http://schemas.microsoft.com/office/drawing/2014/main" id="{B01DE10B-5659-9A48-4B76-CDEFE89689C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1E41A859-1D4B-9D0E-7962-A3039EF1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8" name="1033 Forma">
            <a:extLst>
              <a:ext uri="{FF2B5EF4-FFF2-40B4-BE49-F238E27FC236}">
                <a16:creationId xmlns:a16="http://schemas.microsoft.com/office/drawing/2014/main" id="{E94CAC62-B26B-3E07-0E5A-2494F0D9DB47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4 Rectángulo">
            <a:extLst>
              <a:ext uri="{FF2B5EF4-FFF2-40B4-BE49-F238E27FC236}">
                <a16:creationId xmlns:a16="http://schemas.microsoft.com/office/drawing/2014/main" id="{4F38BBD6-7537-83C8-941D-391B940BB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" name="1035 Rectángulo">
            <a:extLst>
              <a:ext uri="{FF2B5EF4-FFF2-40B4-BE49-F238E27FC236}">
                <a16:creationId xmlns:a16="http://schemas.microsoft.com/office/drawing/2014/main" id="{AEFB51A6-04B3-5A34-580B-6F97A48C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5365 Forma">
            <a:extLst>
              <a:ext uri="{FF2B5EF4-FFF2-40B4-BE49-F238E27FC236}">
                <a16:creationId xmlns:a16="http://schemas.microsoft.com/office/drawing/2014/main" id="{7EBB71F5-E902-913E-48D8-CBC4D398C9DB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6403D51D-5E61-46BD-8ADC-A10BF0DB6CEC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87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30 Rectángulo">
            <a:extLst>
              <a:ext uri="{FF2B5EF4-FFF2-40B4-BE49-F238E27FC236}">
                <a16:creationId xmlns:a16="http://schemas.microsoft.com/office/drawing/2014/main" id="{DEBF1F11-7BD0-4A10-61D8-134B601F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6" name="1031 Forma">
            <a:extLst>
              <a:ext uri="{FF2B5EF4-FFF2-40B4-BE49-F238E27FC236}">
                <a16:creationId xmlns:a16="http://schemas.microsoft.com/office/drawing/2014/main" id="{3A42A6D1-BE8A-3A0F-AF1A-2ACE185B2F71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B383FF6D-D29E-A147-32DC-05272A1D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8" name="1033 Forma">
            <a:extLst>
              <a:ext uri="{FF2B5EF4-FFF2-40B4-BE49-F238E27FC236}">
                <a16:creationId xmlns:a16="http://schemas.microsoft.com/office/drawing/2014/main" id="{B0777DFB-5013-9753-C8A0-EE1533672ED3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4 Rectángulo">
            <a:extLst>
              <a:ext uri="{FF2B5EF4-FFF2-40B4-BE49-F238E27FC236}">
                <a16:creationId xmlns:a16="http://schemas.microsoft.com/office/drawing/2014/main" id="{3C811C0B-C963-9EBD-1B22-E2E66D3A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" name="1035 Rectángulo">
            <a:extLst>
              <a:ext uri="{FF2B5EF4-FFF2-40B4-BE49-F238E27FC236}">
                <a16:creationId xmlns:a16="http://schemas.microsoft.com/office/drawing/2014/main" id="{1D361310-488C-BA9F-0BBF-4DDC22B0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5365 Forma">
            <a:extLst>
              <a:ext uri="{FF2B5EF4-FFF2-40B4-BE49-F238E27FC236}">
                <a16:creationId xmlns:a16="http://schemas.microsoft.com/office/drawing/2014/main" id="{B556E585-7E0C-34C2-7A7A-F3A47A93E16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9D67A790-B347-4D83-BFE5-17F047847BAD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3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4">
            <a:extLst>
              <a:ext uri="{FF2B5EF4-FFF2-40B4-BE49-F238E27FC236}">
                <a16:creationId xmlns:a16="http://schemas.microsoft.com/office/drawing/2014/main" id="{878855F6-3492-AD8A-8540-EFDC229BE9A3}"/>
              </a:ext>
            </a:extLst>
          </p:cNvPr>
          <p:cNvGraphicFramePr>
            <a:graphicFrameLocks noGrp="1"/>
          </p:cNvGraphicFramePr>
          <p:nvPr/>
        </p:nvGraphicFramePr>
        <p:xfrm>
          <a:off x="6350" y="44450"/>
          <a:ext cx="9129713" cy="688816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1031 Forma">
            <a:extLst>
              <a:ext uri="{FF2B5EF4-FFF2-40B4-BE49-F238E27FC236}">
                <a16:creationId xmlns:a16="http://schemas.microsoft.com/office/drawing/2014/main" id="{DD50C860-0E7A-E6FB-61F0-86F9A4FD8A2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D9AF2640-98F4-36F2-FA0B-49C794038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CE09EFD1-1DDB-204F-19B0-15099CF9130A}"/>
              </a:ext>
            </a:extLst>
          </p:cNvPr>
          <p:cNvSpPr>
            <a:spLocks/>
          </p:cNvSpPr>
          <p:nvPr/>
        </p:nvSpPr>
        <p:spPr bwMode="auto">
          <a:xfrm rot="10800000">
            <a:off x="0" y="6519863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D9E472AB-B5B0-273D-7076-3755F391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52462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9" name="15365 Forma">
            <a:extLst>
              <a:ext uri="{FF2B5EF4-FFF2-40B4-BE49-F238E27FC236}">
                <a16:creationId xmlns:a16="http://schemas.microsoft.com/office/drawing/2014/main" id="{0CB396C5-2744-2C21-8F4A-A5EE3D9E685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650038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69637F97-7516-445F-A802-FAA151D76700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10" name="1034 Rectángulo">
            <a:extLst>
              <a:ext uri="{FF2B5EF4-FFF2-40B4-BE49-F238E27FC236}">
                <a16:creationId xmlns:a16="http://schemas.microsoft.com/office/drawing/2014/main" id="{524D19F2-DF70-B466-33EA-8221783F7A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6707188"/>
            <a:ext cx="23018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M.C. Juan Angel Garza Garza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01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ágono 13">
            <a:extLst>
              <a:ext uri="{FF2B5EF4-FFF2-40B4-BE49-F238E27FC236}">
                <a16:creationId xmlns:a16="http://schemas.microsoft.com/office/drawing/2014/main" id="{3D3166AD-A868-D9FA-CE46-88EB971B5409}"/>
              </a:ext>
            </a:extLst>
          </p:cNvPr>
          <p:cNvSpPr/>
          <p:nvPr userDrawn="1"/>
        </p:nvSpPr>
        <p:spPr bwMode="auto">
          <a:xfrm>
            <a:off x="-227707" y="89804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99BB9712-B396-49D9-3AAC-798F8BAF9892}"/>
              </a:ext>
            </a:extLst>
          </p:cNvPr>
          <p:cNvSpPr/>
          <p:nvPr userDrawn="1"/>
        </p:nvSpPr>
        <p:spPr bwMode="auto">
          <a:xfrm>
            <a:off x="-227707" y="181244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CAC9CE6D-2CBA-4D54-910F-D1C1A80A3140}"/>
              </a:ext>
            </a:extLst>
          </p:cNvPr>
          <p:cNvSpPr/>
          <p:nvPr userDrawn="1"/>
        </p:nvSpPr>
        <p:spPr bwMode="auto">
          <a:xfrm>
            <a:off x="-227707" y="2726841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0F8B9896-C9EE-3637-639F-A0545A14A1EB}"/>
              </a:ext>
            </a:extLst>
          </p:cNvPr>
          <p:cNvSpPr/>
          <p:nvPr userDrawn="1"/>
        </p:nvSpPr>
        <p:spPr bwMode="auto">
          <a:xfrm>
            <a:off x="-227707" y="364124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7560F7F5-82F0-E67B-C5F0-6822C49017B2}"/>
              </a:ext>
            </a:extLst>
          </p:cNvPr>
          <p:cNvSpPr/>
          <p:nvPr userDrawn="1"/>
        </p:nvSpPr>
        <p:spPr bwMode="auto">
          <a:xfrm>
            <a:off x="-227707" y="-2082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5D567FFA-E2B6-CE18-60C0-199E8687C134}"/>
              </a:ext>
            </a:extLst>
          </p:cNvPr>
          <p:cNvSpPr/>
          <p:nvPr userDrawn="1"/>
        </p:nvSpPr>
        <p:spPr bwMode="auto">
          <a:xfrm>
            <a:off x="-227707" y="4555641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8221B210-65C7-FC81-E5E6-935030225F8E}"/>
              </a:ext>
            </a:extLst>
          </p:cNvPr>
          <p:cNvSpPr/>
          <p:nvPr userDrawn="1"/>
        </p:nvSpPr>
        <p:spPr bwMode="auto">
          <a:xfrm>
            <a:off x="-222582" y="545759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9E40240-7A66-DDDC-5578-A8BB7D0F60D2}"/>
              </a:ext>
            </a:extLst>
          </p:cNvPr>
          <p:cNvGrpSpPr/>
          <p:nvPr userDrawn="1"/>
        </p:nvGrpSpPr>
        <p:grpSpPr>
          <a:xfrm>
            <a:off x="564421" y="-434074"/>
            <a:ext cx="1067083" cy="7269797"/>
            <a:chOff x="577368" y="-434074"/>
            <a:chExt cx="1067083" cy="7269797"/>
          </a:xfrm>
        </p:grpSpPr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DB621CCF-B3FB-47EE-2466-4093C050293F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3" name="Hexágono 22">
              <a:extLst>
                <a:ext uri="{FF2B5EF4-FFF2-40B4-BE49-F238E27FC236}">
                  <a16:creationId xmlns:a16="http://schemas.microsoft.com/office/drawing/2014/main" id="{6A932A80-7EC8-42AB-5878-2B54D1615E45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4" name="Hexágono 23">
              <a:extLst>
                <a:ext uri="{FF2B5EF4-FFF2-40B4-BE49-F238E27FC236}">
                  <a16:creationId xmlns:a16="http://schemas.microsoft.com/office/drawing/2014/main" id="{5D6BF6BB-3E12-819C-7856-F6F4934C154E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D6A0AFF2-667D-6A2F-E9C7-2E14D8B6570E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6" name="Hexágono 25">
              <a:extLst>
                <a:ext uri="{FF2B5EF4-FFF2-40B4-BE49-F238E27FC236}">
                  <a16:creationId xmlns:a16="http://schemas.microsoft.com/office/drawing/2014/main" id="{D098171E-D5D3-2CE8-D3B6-F8AA0A733990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C3CD4352-8862-719D-3BC8-49723BD07DF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E431A7CE-AF67-866F-70FD-25A4C211F1CA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9" name="Hexágono 28">
              <a:extLst>
                <a:ext uri="{FF2B5EF4-FFF2-40B4-BE49-F238E27FC236}">
                  <a16:creationId xmlns:a16="http://schemas.microsoft.com/office/drawing/2014/main" id="{2585922D-770A-8F3A-0FD4-3588EF0F326F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30" name="Hexágono 29">
            <a:extLst>
              <a:ext uri="{FF2B5EF4-FFF2-40B4-BE49-F238E27FC236}">
                <a16:creationId xmlns:a16="http://schemas.microsoft.com/office/drawing/2014/main" id="{EE08A199-46EB-D2CF-2CBE-9FBF34BF3A87}"/>
              </a:ext>
            </a:extLst>
          </p:cNvPr>
          <p:cNvSpPr/>
          <p:nvPr userDrawn="1"/>
        </p:nvSpPr>
        <p:spPr bwMode="auto">
          <a:xfrm>
            <a:off x="-252033" y="6374582"/>
            <a:ext cx="1060704" cy="914400"/>
          </a:xfrm>
          <a:prstGeom prst="hexagon">
            <a:avLst/>
          </a:prstGeom>
          <a:solidFill>
            <a:srgbClr val="66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2D7A3DD1-DC31-0E8F-4E81-3942682DCC59}"/>
              </a:ext>
            </a:extLst>
          </p:cNvPr>
          <p:cNvSpPr/>
          <p:nvPr userDrawn="1"/>
        </p:nvSpPr>
        <p:spPr bwMode="auto">
          <a:xfrm>
            <a:off x="583747" y="-4340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94E5B85E-3038-62FA-DC22-511CD8B17451}"/>
              </a:ext>
            </a:extLst>
          </p:cNvPr>
          <p:cNvSpPr/>
          <p:nvPr userDrawn="1"/>
        </p:nvSpPr>
        <p:spPr bwMode="auto">
          <a:xfrm>
            <a:off x="577368" y="1364529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1C16D397-5698-6EAA-E322-CA1140056F3E}"/>
              </a:ext>
            </a:extLst>
          </p:cNvPr>
          <p:cNvSpPr/>
          <p:nvPr userDrawn="1"/>
        </p:nvSpPr>
        <p:spPr bwMode="auto">
          <a:xfrm>
            <a:off x="577368" y="227892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03C0FF2-FB44-DEB8-A2A2-C59163404018}"/>
              </a:ext>
            </a:extLst>
          </p:cNvPr>
          <p:cNvSpPr/>
          <p:nvPr userDrawn="1"/>
        </p:nvSpPr>
        <p:spPr bwMode="auto">
          <a:xfrm>
            <a:off x="577368" y="3193329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FF7599AD-6F9A-B600-D008-FF583F9CD09D}"/>
              </a:ext>
            </a:extLst>
          </p:cNvPr>
          <p:cNvSpPr/>
          <p:nvPr userDrawn="1"/>
        </p:nvSpPr>
        <p:spPr bwMode="auto">
          <a:xfrm>
            <a:off x="577368" y="4107729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7" name="Hexágono 36">
            <a:extLst>
              <a:ext uri="{FF2B5EF4-FFF2-40B4-BE49-F238E27FC236}">
                <a16:creationId xmlns:a16="http://schemas.microsoft.com/office/drawing/2014/main" id="{29658A72-B77E-2F48-B706-5092AB0B1685}"/>
              </a:ext>
            </a:extLst>
          </p:cNvPr>
          <p:cNvSpPr/>
          <p:nvPr userDrawn="1"/>
        </p:nvSpPr>
        <p:spPr bwMode="auto">
          <a:xfrm>
            <a:off x="577368" y="445665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C866E4DE-EF8F-BDF8-47E2-C0D7922F20E1}"/>
              </a:ext>
            </a:extLst>
          </p:cNvPr>
          <p:cNvSpPr/>
          <p:nvPr userDrawn="1"/>
        </p:nvSpPr>
        <p:spPr bwMode="auto">
          <a:xfrm>
            <a:off x="577368" y="5022129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9" name="Hexágono 38">
            <a:extLst>
              <a:ext uri="{FF2B5EF4-FFF2-40B4-BE49-F238E27FC236}">
                <a16:creationId xmlns:a16="http://schemas.microsoft.com/office/drawing/2014/main" id="{1391DF98-0CD4-3728-FC5D-E13A845B76B3}"/>
              </a:ext>
            </a:extLst>
          </p:cNvPr>
          <p:cNvSpPr/>
          <p:nvPr userDrawn="1"/>
        </p:nvSpPr>
        <p:spPr bwMode="auto">
          <a:xfrm>
            <a:off x="583747" y="5921323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0981D5D5-A976-DF42-C90C-0DC4687487F0}"/>
              </a:ext>
            </a:extLst>
          </p:cNvPr>
          <p:cNvSpPr/>
          <p:nvPr userDrawn="1"/>
        </p:nvSpPr>
        <p:spPr bwMode="auto">
          <a:xfrm>
            <a:off x="1405071" y="2227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id="{62C85EAD-3615-DB2E-1BAD-5C02C5DF004F}"/>
              </a:ext>
            </a:extLst>
          </p:cNvPr>
          <p:cNvSpPr/>
          <p:nvPr userDrawn="1"/>
        </p:nvSpPr>
        <p:spPr bwMode="auto">
          <a:xfrm>
            <a:off x="1398692" y="182088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9D797973-F621-B7E5-B286-007855B80769}"/>
              </a:ext>
            </a:extLst>
          </p:cNvPr>
          <p:cNvSpPr/>
          <p:nvPr userDrawn="1"/>
        </p:nvSpPr>
        <p:spPr bwMode="auto">
          <a:xfrm>
            <a:off x="1398692" y="273528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D492D39F-B0CE-0165-C66B-DF906D665209}"/>
              </a:ext>
            </a:extLst>
          </p:cNvPr>
          <p:cNvSpPr/>
          <p:nvPr userDrawn="1"/>
        </p:nvSpPr>
        <p:spPr bwMode="auto">
          <a:xfrm>
            <a:off x="1398692" y="3649680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5" name="Hexágono 44">
            <a:extLst>
              <a:ext uri="{FF2B5EF4-FFF2-40B4-BE49-F238E27FC236}">
                <a16:creationId xmlns:a16="http://schemas.microsoft.com/office/drawing/2014/main" id="{6A274FE4-E3F0-D53E-28C7-CB0255720531}"/>
              </a:ext>
            </a:extLst>
          </p:cNvPr>
          <p:cNvSpPr/>
          <p:nvPr userDrawn="1"/>
        </p:nvSpPr>
        <p:spPr bwMode="auto">
          <a:xfrm>
            <a:off x="1398692" y="4564080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8DA87A07-84C5-638E-6397-5C4637FD3EED}"/>
              </a:ext>
            </a:extLst>
          </p:cNvPr>
          <p:cNvSpPr/>
          <p:nvPr userDrawn="1"/>
        </p:nvSpPr>
        <p:spPr bwMode="auto">
          <a:xfrm>
            <a:off x="1398692" y="902016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7" name="Hexágono 46">
            <a:extLst>
              <a:ext uri="{FF2B5EF4-FFF2-40B4-BE49-F238E27FC236}">
                <a16:creationId xmlns:a16="http://schemas.microsoft.com/office/drawing/2014/main" id="{07E355C1-158A-F639-F3B0-F84AE5B6775F}"/>
              </a:ext>
            </a:extLst>
          </p:cNvPr>
          <p:cNvSpPr/>
          <p:nvPr userDrawn="1"/>
        </p:nvSpPr>
        <p:spPr bwMode="auto">
          <a:xfrm>
            <a:off x="1398692" y="547848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8" name="Hexágono 47">
            <a:extLst>
              <a:ext uri="{FF2B5EF4-FFF2-40B4-BE49-F238E27FC236}">
                <a16:creationId xmlns:a16="http://schemas.microsoft.com/office/drawing/2014/main" id="{BD6DAEA4-A8D7-D4E9-32B6-BCF67AA5BEF8}"/>
              </a:ext>
            </a:extLst>
          </p:cNvPr>
          <p:cNvSpPr/>
          <p:nvPr userDrawn="1"/>
        </p:nvSpPr>
        <p:spPr bwMode="auto">
          <a:xfrm>
            <a:off x="1405071" y="63776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E069E49-D9B9-A5F8-FCB4-AB4D3BFF24FB}"/>
              </a:ext>
            </a:extLst>
          </p:cNvPr>
          <p:cNvGrpSpPr/>
          <p:nvPr userDrawn="1"/>
        </p:nvGrpSpPr>
        <p:grpSpPr>
          <a:xfrm>
            <a:off x="2227904" y="-425761"/>
            <a:ext cx="1067083" cy="7269797"/>
            <a:chOff x="577368" y="-434074"/>
            <a:chExt cx="1067083" cy="7269797"/>
          </a:xfrm>
        </p:grpSpPr>
        <p:sp>
          <p:nvSpPr>
            <p:cNvPr id="50" name="Hexágono 49">
              <a:extLst>
                <a:ext uri="{FF2B5EF4-FFF2-40B4-BE49-F238E27FC236}">
                  <a16:creationId xmlns:a16="http://schemas.microsoft.com/office/drawing/2014/main" id="{5007B59C-73C8-8850-477B-16B05BD0A1F7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1" name="Hexágono 50">
              <a:extLst>
                <a:ext uri="{FF2B5EF4-FFF2-40B4-BE49-F238E27FC236}">
                  <a16:creationId xmlns:a16="http://schemas.microsoft.com/office/drawing/2014/main" id="{B859CB31-3F77-58FF-4DDE-5E75B4FF7CB2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2" name="Hexágono 51">
              <a:extLst>
                <a:ext uri="{FF2B5EF4-FFF2-40B4-BE49-F238E27FC236}">
                  <a16:creationId xmlns:a16="http://schemas.microsoft.com/office/drawing/2014/main" id="{E96B013D-A249-4523-1B84-96F511B3CA11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3" name="Hexágono 52">
              <a:extLst>
                <a:ext uri="{FF2B5EF4-FFF2-40B4-BE49-F238E27FC236}">
                  <a16:creationId xmlns:a16="http://schemas.microsoft.com/office/drawing/2014/main" id="{95944F09-D24F-C9C1-3A2C-3FCD7283DB1C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4" name="Hexágono 53">
              <a:extLst>
                <a:ext uri="{FF2B5EF4-FFF2-40B4-BE49-F238E27FC236}">
                  <a16:creationId xmlns:a16="http://schemas.microsoft.com/office/drawing/2014/main" id="{79037CD0-B808-FA47-96C2-48F185B5BDE0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5" name="Hexágono 54">
              <a:extLst>
                <a:ext uri="{FF2B5EF4-FFF2-40B4-BE49-F238E27FC236}">
                  <a16:creationId xmlns:a16="http://schemas.microsoft.com/office/drawing/2014/main" id="{B96ED107-9D47-CB2B-F4C9-EC16D6F2402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6" name="Hexágono 55">
              <a:extLst>
                <a:ext uri="{FF2B5EF4-FFF2-40B4-BE49-F238E27FC236}">
                  <a16:creationId xmlns:a16="http://schemas.microsoft.com/office/drawing/2014/main" id="{CC6182E9-317E-68FB-3538-A41EDA1DBC66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7" name="Hexágono 56">
              <a:extLst>
                <a:ext uri="{FF2B5EF4-FFF2-40B4-BE49-F238E27FC236}">
                  <a16:creationId xmlns:a16="http://schemas.microsoft.com/office/drawing/2014/main" id="{06D60767-B9CD-81E6-1E10-100F987C3392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59" name="Hexágono 58">
            <a:extLst>
              <a:ext uri="{FF2B5EF4-FFF2-40B4-BE49-F238E27FC236}">
                <a16:creationId xmlns:a16="http://schemas.microsoft.com/office/drawing/2014/main" id="{7AD53667-18AB-2997-0F01-0FDA52D93CC6}"/>
              </a:ext>
            </a:extLst>
          </p:cNvPr>
          <p:cNvSpPr/>
          <p:nvPr userDrawn="1"/>
        </p:nvSpPr>
        <p:spPr bwMode="auto">
          <a:xfrm>
            <a:off x="3049122" y="4106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0" name="Hexágono 59">
            <a:extLst>
              <a:ext uri="{FF2B5EF4-FFF2-40B4-BE49-F238E27FC236}">
                <a16:creationId xmlns:a16="http://schemas.microsoft.com/office/drawing/2014/main" id="{179E1706-B516-8F8F-C7D5-F69AC4201640}"/>
              </a:ext>
            </a:extLst>
          </p:cNvPr>
          <p:cNvSpPr/>
          <p:nvPr userDrawn="1"/>
        </p:nvSpPr>
        <p:spPr bwMode="auto">
          <a:xfrm>
            <a:off x="3042743" y="183967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1" name="Hexágono 60">
            <a:extLst>
              <a:ext uri="{FF2B5EF4-FFF2-40B4-BE49-F238E27FC236}">
                <a16:creationId xmlns:a16="http://schemas.microsoft.com/office/drawing/2014/main" id="{D5C51D6E-1018-B878-B103-D7999DAB84F1}"/>
              </a:ext>
            </a:extLst>
          </p:cNvPr>
          <p:cNvSpPr/>
          <p:nvPr userDrawn="1"/>
        </p:nvSpPr>
        <p:spPr bwMode="auto">
          <a:xfrm>
            <a:off x="3042743" y="2754070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2" name="Hexágono 61">
            <a:extLst>
              <a:ext uri="{FF2B5EF4-FFF2-40B4-BE49-F238E27FC236}">
                <a16:creationId xmlns:a16="http://schemas.microsoft.com/office/drawing/2014/main" id="{4D001839-FD9D-1F43-F7C5-01A7F09B1C2D}"/>
              </a:ext>
            </a:extLst>
          </p:cNvPr>
          <p:cNvSpPr/>
          <p:nvPr userDrawn="1"/>
        </p:nvSpPr>
        <p:spPr bwMode="auto">
          <a:xfrm>
            <a:off x="3042743" y="3668470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3" name="Hexágono 62">
            <a:extLst>
              <a:ext uri="{FF2B5EF4-FFF2-40B4-BE49-F238E27FC236}">
                <a16:creationId xmlns:a16="http://schemas.microsoft.com/office/drawing/2014/main" id="{319751B7-E122-37EA-01AF-569A36BEF6AE}"/>
              </a:ext>
            </a:extLst>
          </p:cNvPr>
          <p:cNvSpPr/>
          <p:nvPr userDrawn="1"/>
        </p:nvSpPr>
        <p:spPr bwMode="auto">
          <a:xfrm>
            <a:off x="3042743" y="458287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4" name="Hexágono 63">
            <a:extLst>
              <a:ext uri="{FF2B5EF4-FFF2-40B4-BE49-F238E27FC236}">
                <a16:creationId xmlns:a16="http://schemas.microsoft.com/office/drawing/2014/main" id="{2B0364A0-CAF6-654D-0AF8-640843B14808}"/>
              </a:ext>
            </a:extLst>
          </p:cNvPr>
          <p:cNvSpPr/>
          <p:nvPr userDrawn="1"/>
        </p:nvSpPr>
        <p:spPr bwMode="auto">
          <a:xfrm>
            <a:off x="3042743" y="920806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5" name="Hexágono 64">
            <a:extLst>
              <a:ext uri="{FF2B5EF4-FFF2-40B4-BE49-F238E27FC236}">
                <a16:creationId xmlns:a16="http://schemas.microsoft.com/office/drawing/2014/main" id="{D26496B9-C551-60BC-0976-6EF5A69EA805}"/>
              </a:ext>
            </a:extLst>
          </p:cNvPr>
          <p:cNvSpPr/>
          <p:nvPr userDrawn="1"/>
        </p:nvSpPr>
        <p:spPr bwMode="auto">
          <a:xfrm>
            <a:off x="3042743" y="549727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6" name="Hexágono 65">
            <a:extLst>
              <a:ext uri="{FF2B5EF4-FFF2-40B4-BE49-F238E27FC236}">
                <a16:creationId xmlns:a16="http://schemas.microsoft.com/office/drawing/2014/main" id="{FB89F684-6BD6-7F85-2BF1-BD72B2BBC735}"/>
              </a:ext>
            </a:extLst>
          </p:cNvPr>
          <p:cNvSpPr/>
          <p:nvPr userDrawn="1"/>
        </p:nvSpPr>
        <p:spPr bwMode="auto">
          <a:xfrm>
            <a:off x="3049122" y="639646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8" name="Hexágono 67">
            <a:extLst>
              <a:ext uri="{FF2B5EF4-FFF2-40B4-BE49-F238E27FC236}">
                <a16:creationId xmlns:a16="http://schemas.microsoft.com/office/drawing/2014/main" id="{B0D085AF-02B2-5E19-7972-F4BB24FA0359}"/>
              </a:ext>
            </a:extLst>
          </p:cNvPr>
          <p:cNvSpPr/>
          <p:nvPr userDrawn="1"/>
        </p:nvSpPr>
        <p:spPr bwMode="auto">
          <a:xfrm>
            <a:off x="3877038" y="-39193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9" name="Hexágono 68">
            <a:extLst>
              <a:ext uri="{FF2B5EF4-FFF2-40B4-BE49-F238E27FC236}">
                <a16:creationId xmlns:a16="http://schemas.microsoft.com/office/drawing/2014/main" id="{707CF2BD-323D-5179-4FFC-449B337AFDFF}"/>
              </a:ext>
            </a:extLst>
          </p:cNvPr>
          <p:cNvSpPr/>
          <p:nvPr userDrawn="1"/>
        </p:nvSpPr>
        <p:spPr bwMode="auto">
          <a:xfrm>
            <a:off x="3870659" y="14066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0" name="Hexágono 69">
            <a:extLst>
              <a:ext uri="{FF2B5EF4-FFF2-40B4-BE49-F238E27FC236}">
                <a16:creationId xmlns:a16="http://schemas.microsoft.com/office/drawing/2014/main" id="{DB976883-6BB9-D6A6-C224-6E21D06A249A}"/>
              </a:ext>
            </a:extLst>
          </p:cNvPr>
          <p:cNvSpPr/>
          <p:nvPr userDrawn="1"/>
        </p:nvSpPr>
        <p:spPr bwMode="auto">
          <a:xfrm>
            <a:off x="3870659" y="23210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1" name="Hexágono 70">
            <a:extLst>
              <a:ext uri="{FF2B5EF4-FFF2-40B4-BE49-F238E27FC236}">
                <a16:creationId xmlns:a16="http://schemas.microsoft.com/office/drawing/2014/main" id="{D7E46F70-8AEF-D8F6-A55F-DC5720859F73}"/>
              </a:ext>
            </a:extLst>
          </p:cNvPr>
          <p:cNvSpPr/>
          <p:nvPr userDrawn="1"/>
        </p:nvSpPr>
        <p:spPr bwMode="auto">
          <a:xfrm>
            <a:off x="3870659" y="3235473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2" name="Hexágono 71">
            <a:extLst>
              <a:ext uri="{FF2B5EF4-FFF2-40B4-BE49-F238E27FC236}">
                <a16:creationId xmlns:a16="http://schemas.microsoft.com/office/drawing/2014/main" id="{46920522-B815-47FC-E3AB-C6C298E03D17}"/>
              </a:ext>
            </a:extLst>
          </p:cNvPr>
          <p:cNvSpPr/>
          <p:nvPr userDrawn="1"/>
        </p:nvSpPr>
        <p:spPr bwMode="auto">
          <a:xfrm>
            <a:off x="3870659" y="4149873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3" name="Hexágono 72">
            <a:extLst>
              <a:ext uri="{FF2B5EF4-FFF2-40B4-BE49-F238E27FC236}">
                <a16:creationId xmlns:a16="http://schemas.microsoft.com/office/drawing/2014/main" id="{F7FEEE72-B187-7BF2-1705-F3590EB2ED4D}"/>
              </a:ext>
            </a:extLst>
          </p:cNvPr>
          <p:cNvSpPr/>
          <p:nvPr userDrawn="1"/>
        </p:nvSpPr>
        <p:spPr bwMode="auto">
          <a:xfrm>
            <a:off x="3870659" y="48780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4" name="Hexágono 73">
            <a:extLst>
              <a:ext uri="{FF2B5EF4-FFF2-40B4-BE49-F238E27FC236}">
                <a16:creationId xmlns:a16="http://schemas.microsoft.com/office/drawing/2014/main" id="{F748DCA1-CC9D-3287-C42B-E3563B975910}"/>
              </a:ext>
            </a:extLst>
          </p:cNvPr>
          <p:cNvSpPr/>
          <p:nvPr userDrawn="1"/>
        </p:nvSpPr>
        <p:spPr bwMode="auto">
          <a:xfrm>
            <a:off x="3870659" y="506427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5" name="Hexágono 74">
            <a:extLst>
              <a:ext uri="{FF2B5EF4-FFF2-40B4-BE49-F238E27FC236}">
                <a16:creationId xmlns:a16="http://schemas.microsoft.com/office/drawing/2014/main" id="{BDDD67B5-BF12-2ED5-8C18-6278FE848796}"/>
              </a:ext>
            </a:extLst>
          </p:cNvPr>
          <p:cNvSpPr/>
          <p:nvPr userDrawn="1"/>
        </p:nvSpPr>
        <p:spPr bwMode="auto">
          <a:xfrm>
            <a:off x="3877038" y="596346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7" name="Hexágono 76">
            <a:extLst>
              <a:ext uri="{FF2B5EF4-FFF2-40B4-BE49-F238E27FC236}">
                <a16:creationId xmlns:a16="http://schemas.microsoft.com/office/drawing/2014/main" id="{FE5671B2-45EA-36EE-8CD7-2720B2AD3648}"/>
              </a:ext>
            </a:extLst>
          </p:cNvPr>
          <p:cNvSpPr/>
          <p:nvPr userDrawn="1"/>
        </p:nvSpPr>
        <p:spPr bwMode="auto">
          <a:xfrm>
            <a:off x="4698256" y="4388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8" name="Hexágono 77">
            <a:extLst>
              <a:ext uri="{FF2B5EF4-FFF2-40B4-BE49-F238E27FC236}">
                <a16:creationId xmlns:a16="http://schemas.microsoft.com/office/drawing/2014/main" id="{4256660E-2CA0-1451-61F3-5E41C010988F}"/>
              </a:ext>
            </a:extLst>
          </p:cNvPr>
          <p:cNvSpPr/>
          <p:nvPr userDrawn="1"/>
        </p:nvSpPr>
        <p:spPr bwMode="auto">
          <a:xfrm>
            <a:off x="4691877" y="1842492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9" name="Hexágono 78">
            <a:extLst>
              <a:ext uri="{FF2B5EF4-FFF2-40B4-BE49-F238E27FC236}">
                <a16:creationId xmlns:a16="http://schemas.microsoft.com/office/drawing/2014/main" id="{6130CF86-097E-DF82-7A10-2AF2D62105DE}"/>
              </a:ext>
            </a:extLst>
          </p:cNvPr>
          <p:cNvSpPr/>
          <p:nvPr userDrawn="1"/>
        </p:nvSpPr>
        <p:spPr bwMode="auto">
          <a:xfrm>
            <a:off x="4691877" y="2756892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0" name="Hexágono 79">
            <a:extLst>
              <a:ext uri="{FF2B5EF4-FFF2-40B4-BE49-F238E27FC236}">
                <a16:creationId xmlns:a16="http://schemas.microsoft.com/office/drawing/2014/main" id="{16DCAE67-1F1C-4D49-4E1C-B78CDCDC01A8}"/>
              </a:ext>
            </a:extLst>
          </p:cNvPr>
          <p:cNvSpPr/>
          <p:nvPr userDrawn="1"/>
        </p:nvSpPr>
        <p:spPr bwMode="auto">
          <a:xfrm>
            <a:off x="4691877" y="3671292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1" name="Hexágono 80">
            <a:extLst>
              <a:ext uri="{FF2B5EF4-FFF2-40B4-BE49-F238E27FC236}">
                <a16:creationId xmlns:a16="http://schemas.microsoft.com/office/drawing/2014/main" id="{003C1617-AF31-5643-DA4A-00DB3008A97C}"/>
              </a:ext>
            </a:extLst>
          </p:cNvPr>
          <p:cNvSpPr/>
          <p:nvPr userDrawn="1"/>
        </p:nvSpPr>
        <p:spPr bwMode="auto">
          <a:xfrm>
            <a:off x="4691877" y="4585692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2" name="Hexágono 81">
            <a:extLst>
              <a:ext uri="{FF2B5EF4-FFF2-40B4-BE49-F238E27FC236}">
                <a16:creationId xmlns:a16="http://schemas.microsoft.com/office/drawing/2014/main" id="{837A6FF8-DA2C-DFAF-F1C6-AF98FFAACD11}"/>
              </a:ext>
            </a:extLst>
          </p:cNvPr>
          <p:cNvSpPr/>
          <p:nvPr userDrawn="1"/>
        </p:nvSpPr>
        <p:spPr bwMode="auto">
          <a:xfrm>
            <a:off x="4691877" y="923628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3" name="Hexágono 82">
            <a:extLst>
              <a:ext uri="{FF2B5EF4-FFF2-40B4-BE49-F238E27FC236}">
                <a16:creationId xmlns:a16="http://schemas.microsoft.com/office/drawing/2014/main" id="{0EC18880-5E7E-FD0D-8738-10783E985C11}"/>
              </a:ext>
            </a:extLst>
          </p:cNvPr>
          <p:cNvSpPr/>
          <p:nvPr userDrawn="1"/>
        </p:nvSpPr>
        <p:spPr bwMode="auto">
          <a:xfrm>
            <a:off x="4691877" y="5500092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14B98990-7D08-7400-C8A8-68E72E194761}"/>
              </a:ext>
            </a:extLst>
          </p:cNvPr>
          <p:cNvSpPr/>
          <p:nvPr userDrawn="1"/>
        </p:nvSpPr>
        <p:spPr bwMode="auto">
          <a:xfrm>
            <a:off x="4698256" y="6399286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6" name="Hexágono 85">
            <a:extLst>
              <a:ext uri="{FF2B5EF4-FFF2-40B4-BE49-F238E27FC236}">
                <a16:creationId xmlns:a16="http://schemas.microsoft.com/office/drawing/2014/main" id="{792924EA-872A-7715-2FDB-1C3046F32B57}"/>
              </a:ext>
            </a:extLst>
          </p:cNvPr>
          <p:cNvSpPr/>
          <p:nvPr userDrawn="1"/>
        </p:nvSpPr>
        <p:spPr bwMode="auto">
          <a:xfrm>
            <a:off x="5513095" y="-39193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7" name="Hexágono 86">
            <a:extLst>
              <a:ext uri="{FF2B5EF4-FFF2-40B4-BE49-F238E27FC236}">
                <a16:creationId xmlns:a16="http://schemas.microsoft.com/office/drawing/2014/main" id="{8CA3D7EC-CFD0-40E8-5ED9-BF05AAFADAE0}"/>
              </a:ext>
            </a:extLst>
          </p:cNvPr>
          <p:cNvSpPr/>
          <p:nvPr userDrawn="1"/>
        </p:nvSpPr>
        <p:spPr bwMode="auto">
          <a:xfrm>
            <a:off x="5506716" y="14066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8" name="Hexágono 87">
            <a:extLst>
              <a:ext uri="{FF2B5EF4-FFF2-40B4-BE49-F238E27FC236}">
                <a16:creationId xmlns:a16="http://schemas.microsoft.com/office/drawing/2014/main" id="{EE36E3E1-C020-F859-E05C-E449C5C32D3E}"/>
              </a:ext>
            </a:extLst>
          </p:cNvPr>
          <p:cNvSpPr/>
          <p:nvPr userDrawn="1"/>
        </p:nvSpPr>
        <p:spPr bwMode="auto">
          <a:xfrm>
            <a:off x="5506716" y="23210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9" name="Hexágono 88">
            <a:extLst>
              <a:ext uri="{FF2B5EF4-FFF2-40B4-BE49-F238E27FC236}">
                <a16:creationId xmlns:a16="http://schemas.microsoft.com/office/drawing/2014/main" id="{120125E2-16FB-0C99-5236-C9659B6308F3}"/>
              </a:ext>
            </a:extLst>
          </p:cNvPr>
          <p:cNvSpPr/>
          <p:nvPr userDrawn="1"/>
        </p:nvSpPr>
        <p:spPr bwMode="auto">
          <a:xfrm>
            <a:off x="5506716" y="3235473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0" name="Hexágono 89">
            <a:extLst>
              <a:ext uri="{FF2B5EF4-FFF2-40B4-BE49-F238E27FC236}">
                <a16:creationId xmlns:a16="http://schemas.microsoft.com/office/drawing/2014/main" id="{DD10DD52-EA63-D633-852A-1E1A9F3E68AF}"/>
              </a:ext>
            </a:extLst>
          </p:cNvPr>
          <p:cNvSpPr/>
          <p:nvPr userDrawn="1"/>
        </p:nvSpPr>
        <p:spPr bwMode="auto">
          <a:xfrm>
            <a:off x="5506716" y="414987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1" name="Hexágono 90">
            <a:extLst>
              <a:ext uri="{FF2B5EF4-FFF2-40B4-BE49-F238E27FC236}">
                <a16:creationId xmlns:a16="http://schemas.microsoft.com/office/drawing/2014/main" id="{FFCC4188-D625-1CAD-3C06-7E12E324FF69}"/>
              </a:ext>
            </a:extLst>
          </p:cNvPr>
          <p:cNvSpPr/>
          <p:nvPr userDrawn="1"/>
        </p:nvSpPr>
        <p:spPr bwMode="auto">
          <a:xfrm>
            <a:off x="5506716" y="48780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2" name="Hexágono 91">
            <a:extLst>
              <a:ext uri="{FF2B5EF4-FFF2-40B4-BE49-F238E27FC236}">
                <a16:creationId xmlns:a16="http://schemas.microsoft.com/office/drawing/2014/main" id="{CF332D8B-3B85-A377-9F85-EE1DE60E0A1A}"/>
              </a:ext>
            </a:extLst>
          </p:cNvPr>
          <p:cNvSpPr/>
          <p:nvPr userDrawn="1"/>
        </p:nvSpPr>
        <p:spPr bwMode="auto">
          <a:xfrm>
            <a:off x="5506716" y="5064273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3" name="Hexágono 92">
            <a:extLst>
              <a:ext uri="{FF2B5EF4-FFF2-40B4-BE49-F238E27FC236}">
                <a16:creationId xmlns:a16="http://schemas.microsoft.com/office/drawing/2014/main" id="{284946D0-D56E-985D-A46E-F2056D3E04DB}"/>
              </a:ext>
            </a:extLst>
          </p:cNvPr>
          <p:cNvSpPr/>
          <p:nvPr userDrawn="1"/>
        </p:nvSpPr>
        <p:spPr bwMode="auto">
          <a:xfrm>
            <a:off x="5513095" y="596346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5" name="Hexágono 94">
            <a:extLst>
              <a:ext uri="{FF2B5EF4-FFF2-40B4-BE49-F238E27FC236}">
                <a16:creationId xmlns:a16="http://schemas.microsoft.com/office/drawing/2014/main" id="{3994C582-7827-749E-BCAB-EB7B13C6A864}"/>
              </a:ext>
            </a:extLst>
          </p:cNvPr>
          <p:cNvSpPr/>
          <p:nvPr userDrawn="1"/>
        </p:nvSpPr>
        <p:spPr bwMode="auto">
          <a:xfrm>
            <a:off x="6330197" y="577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6" name="Hexágono 95">
            <a:extLst>
              <a:ext uri="{FF2B5EF4-FFF2-40B4-BE49-F238E27FC236}">
                <a16:creationId xmlns:a16="http://schemas.microsoft.com/office/drawing/2014/main" id="{23DD9DC4-09A3-DAED-66EC-5D3E9CC61217}"/>
              </a:ext>
            </a:extLst>
          </p:cNvPr>
          <p:cNvSpPr/>
          <p:nvPr userDrawn="1"/>
        </p:nvSpPr>
        <p:spPr bwMode="auto">
          <a:xfrm>
            <a:off x="6323818" y="185637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7" name="Hexágono 96">
            <a:extLst>
              <a:ext uri="{FF2B5EF4-FFF2-40B4-BE49-F238E27FC236}">
                <a16:creationId xmlns:a16="http://schemas.microsoft.com/office/drawing/2014/main" id="{82DC903E-93E0-A13B-50BB-D35EA1B1286A}"/>
              </a:ext>
            </a:extLst>
          </p:cNvPr>
          <p:cNvSpPr/>
          <p:nvPr userDrawn="1"/>
        </p:nvSpPr>
        <p:spPr bwMode="auto">
          <a:xfrm>
            <a:off x="6323818" y="2770777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8" name="Hexágono 97">
            <a:extLst>
              <a:ext uri="{FF2B5EF4-FFF2-40B4-BE49-F238E27FC236}">
                <a16:creationId xmlns:a16="http://schemas.microsoft.com/office/drawing/2014/main" id="{7958A68C-C4FA-FCEC-EC8C-3F010E9EE08E}"/>
              </a:ext>
            </a:extLst>
          </p:cNvPr>
          <p:cNvSpPr/>
          <p:nvPr userDrawn="1"/>
        </p:nvSpPr>
        <p:spPr bwMode="auto">
          <a:xfrm>
            <a:off x="6323818" y="3685177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9" name="Hexágono 98">
            <a:extLst>
              <a:ext uri="{FF2B5EF4-FFF2-40B4-BE49-F238E27FC236}">
                <a16:creationId xmlns:a16="http://schemas.microsoft.com/office/drawing/2014/main" id="{397EFCFE-A164-4221-EB2E-4CE0ABAB8FFF}"/>
              </a:ext>
            </a:extLst>
          </p:cNvPr>
          <p:cNvSpPr/>
          <p:nvPr userDrawn="1"/>
        </p:nvSpPr>
        <p:spPr bwMode="auto">
          <a:xfrm>
            <a:off x="6323818" y="459957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00" name="Hexágono 99">
            <a:extLst>
              <a:ext uri="{FF2B5EF4-FFF2-40B4-BE49-F238E27FC236}">
                <a16:creationId xmlns:a16="http://schemas.microsoft.com/office/drawing/2014/main" id="{605D256C-DB71-322A-EBB0-DF6124567FBB}"/>
              </a:ext>
            </a:extLst>
          </p:cNvPr>
          <p:cNvSpPr/>
          <p:nvPr userDrawn="1"/>
        </p:nvSpPr>
        <p:spPr bwMode="auto">
          <a:xfrm>
            <a:off x="6323818" y="93751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01" name="Hexágono 100">
            <a:extLst>
              <a:ext uri="{FF2B5EF4-FFF2-40B4-BE49-F238E27FC236}">
                <a16:creationId xmlns:a16="http://schemas.microsoft.com/office/drawing/2014/main" id="{758379DA-32D7-F97A-5C74-D487C8667B99}"/>
              </a:ext>
            </a:extLst>
          </p:cNvPr>
          <p:cNvSpPr/>
          <p:nvPr userDrawn="1"/>
        </p:nvSpPr>
        <p:spPr bwMode="auto">
          <a:xfrm>
            <a:off x="6323818" y="551397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02" name="Hexágono 101">
            <a:extLst>
              <a:ext uri="{FF2B5EF4-FFF2-40B4-BE49-F238E27FC236}">
                <a16:creationId xmlns:a16="http://schemas.microsoft.com/office/drawing/2014/main" id="{620D3F2F-C4E0-9D37-2DA8-FBCD005C1B0E}"/>
              </a:ext>
            </a:extLst>
          </p:cNvPr>
          <p:cNvSpPr/>
          <p:nvPr userDrawn="1"/>
        </p:nvSpPr>
        <p:spPr bwMode="auto">
          <a:xfrm>
            <a:off x="6330197" y="641317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469EAB59-689B-A769-A0FF-DD338597FEA2}"/>
              </a:ext>
            </a:extLst>
          </p:cNvPr>
          <p:cNvGrpSpPr/>
          <p:nvPr userDrawn="1"/>
        </p:nvGrpSpPr>
        <p:grpSpPr>
          <a:xfrm>
            <a:off x="7159718" y="-399426"/>
            <a:ext cx="1067083" cy="7269797"/>
            <a:chOff x="577368" y="-434074"/>
            <a:chExt cx="1067083" cy="7269797"/>
          </a:xfrm>
        </p:grpSpPr>
        <p:sp>
          <p:nvSpPr>
            <p:cNvPr id="104" name="Hexágono 103">
              <a:extLst>
                <a:ext uri="{FF2B5EF4-FFF2-40B4-BE49-F238E27FC236}">
                  <a16:creationId xmlns:a16="http://schemas.microsoft.com/office/drawing/2014/main" id="{1B515878-B4CF-43F2-F4A3-40A5E6B6AE49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05" name="Hexágono 104">
              <a:extLst>
                <a:ext uri="{FF2B5EF4-FFF2-40B4-BE49-F238E27FC236}">
                  <a16:creationId xmlns:a16="http://schemas.microsoft.com/office/drawing/2014/main" id="{8BCE5D1D-E856-53FE-9C07-47396AE47B87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06" name="Hexágono 105">
              <a:extLst>
                <a:ext uri="{FF2B5EF4-FFF2-40B4-BE49-F238E27FC236}">
                  <a16:creationId xmlns:a16="http://schemas.microsoft.com/office/drawing/2014/main" id="{F8592CCA-F391-F717-B9F2-7AB83CC05BD7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7" name="Hexágono 106">
              <a:extLst>
                <a:ext uri="{FF2B5EF4-FFF2-40B4-BE49-F238E27FC236}">
                  <a16:creationId xmlns:a16="http://schemas.microsoft.com/office/drawing/2014/main" id="{CB075B34-AE88-48AD-5206-D9958E990A44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8" name="Hexágono 107">
              <a:extLst>
                <a:ext uri="{FF2B5EF4-FFF2-40B4-BE49-F238E27FC236}">
                  <a16:creationId xmlns:a16="http://schemas.microsoft.com/office/drawing/2014/main" id="{9992DE30-A7D8-AFB1-90FC-6A009ED45487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9" name="Hexágono 108">
              <a:extLst>
                <a:ext uri="{FF2B5EF4-FFF2-40B4-BE49-F238E27FC236}">
                  <a16:creationId xmlns:a16="http://schemas.microsoft.com/office/drawing/2014/main" id="{3DF3EF2C-7603-8CE6-554F-40E8AE64F81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10" name="Hexágono 109">
              <a:extLst>
                <a:ext uri="{FF2B5EF4-FFF2-40B4-BE49-F238E27FC236}">
                  <a16:creationId xmlns:a16="http://schemas.microsoft.com/office/drawing/2014/main" id="{855741C7-8A5E-5DBF-ABBE-3EA2C26E349D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11" name="Hexágono 110">
              <a:extLst>
                <a:ext uri="{FF2B5EF4-FFF2-40B4-BE49-F238E27FC236}">
                  <a16:creationId xmlns:a16="http://schemas.microsoft.com/office/drawing/2014/main" id="{58C62EBA-04AE-F318-70D8-5DE013D67F0A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113" name="Hexágono 112">
            <a:extLst>
              <a:ext uri="{FF2B5EF4-FFF2-40B4-BE49-F238E27FC236}">
                <a16:creationId xmlns:a16="http://schemas.microsoft.com/office/drawing/2014/main" id="{24A16BD4-8656-7AAD-2AB5-BC0F5DEB8631}"/>
              </a:ext>
            </a:extLst>
          </p:cNvPr>
          <p:cNvSpPr/>
          <p:nvPr userDrawn="1"/>
        </p:nvSpPr>
        <p:spPr bwMode="auto">
          <a:xfrm>
            <a:off x="7983199" y="50278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4" name="Hexágono 113">
            <a:extLst>
              <a:ext uri="{FF2B5EF4-FFF2-40B4-BE49-F238E27FC236}">
                <a16:creationId xmlns:a16="http://schemas.microsoft.com/office/drawing/2014/main" id="{F234D489-9B1D-62E0-C88A-F3A8FFC72BFE}"/>
              </a:ext>
            </a:extLst>
          </p:cNvPr>
          <p:cNvSpPr/>
          <p:nvPr userDrawn="1"/>
        </p:nvSpPr>
        <p:spPr bwMode="auto">
          <a:xfrm>
            <a:off x="7976820" y="1848881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5" name="Hexágono 114">
            <a:extLst>
              <a:ext uri="{FF2B5EF4-FFF2-40B4-BE49-F238E27FC236}">
                <a16:creationId xmlns:a16="http://schemas.microsoft.com/office/drawing/2014/main" id="{BD227445-9738-4C26-166A-1707A125191D}"/>
              </a:ext>
            </a:extLst>
          </p:cNvPr>
          <p:cNvSpPr/>
          <p:nvPr userDrawn="1"/>
        </p:nvSpPr>
        <p:spPr bwMode="auto">
          <a:xfrm>
            <a:off x="7976820" y="276328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6" name="Hexágono 115">
            <a:extLst>
              <a:ext uri="{FF2B5EF4-FFF2-40B4-BE49-F238E27FC236}">
                <a16:creationId xmlns:a16="http://schemas.microsoft.com/office/drawing/2014/main" id="{F170B0F6-6135-7E53-711D-B5CC14DD4AE2}"/>
              </a:ext>
            </a:extLst>
          </p:cNvPr>
          <p:cNvSpPr/>
          <p:nvPr userDrawn="1"/>
        </p:nvSpPr>
        <p:spPr bwMode="auto">
          <a:xfrm>
            <a:off x="7976820" y="3677681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7" name="Hexágono 116">
            <a:extLst>
              <a:ext uri="{FF2B5EF4-FFF2-40B4-BE49-F238E27FC236}">
                <a16:creationId xmlns:a16="http://schemas.microsoft.com/office/drawing/2014/main" id="{72A99E79-3685-5098-00C5-92C8D7CF3970}"/>
              </a:ext>
            </a:extLst>
          </p:cNvPr>
          <p:cNvSpPr/>
          <p:nvPr userDrawn="1"/>
        </p:nvSpPr>
        <p:spPr bwMode="auto">
          <a:xfrm>
            <a:off x="7976820" y="459208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8" name="Hexágono 117">
            <a:extLst>
              <a:ext uri="{FF2B5EF4-FFF2-40B4-BE49-F238E27FC236}">
                <a16:creationId xmlns:a16="http://schemas.microsoft.com/office/drawing/2014/main" id="{CF110B67-E96F-CB8A-4010-CC3FE19C13B8}"/>
              </a:ext>
            </a:extLst>
          </p:cNvPr>
          <p:cNvSpPr/>
          <p:nvPr userDrawn="1"/>
        </p:nvSpPr>
        <p:spPr bwMode="auto">
          <a:xfrm>
            <a:off x="7976820" y="93001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9" name="Hexágono 118">
            <a:extLst>
              <a:ext uri="{FF2B5EF4-FFF2-40B4-BE49-F238E27FC236}">
                <a16:creationId xmlns:a16="http://schemas.microsoft.com/office/drawing/2014/main" id="{A61775CF-36D3-9A2F-8AC1-EFFB98EB76BB}"/>
              </a:ext>
            </a:extLst>
          </p:cNvPr>
          <p:cNvSpPr/>
          <p:nvPr userDrawn="1"/>
        </p:nvSpPr>
        <p:spPr bwMode="auto">
          <a:xfrm>
            <a:off x="7976820" y="550648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0" name="Hexágono 119">
            <a:extLst>
              <a:ext uri="{FF2B5EF4-FFF2-40B4-BE49-F238E27FC236}">
                <a16:creationId xmlns:a16="http://schemas.microsoft.com/office/drawing/2014/main" id="{18633725-1D4B-50A1-FE03-3C87C3771AB6}"/>
              </a:ext>
            </a:extLst>
          </p:cNvPr>
          <p:cNvSpPr/>
          <p:nvPr userDrawn="1"/>
        </p:nvSpPr>
        <p:spPr bwMode="auto">
          <a:xfrm>
            <a:off x="7983199" y="6405675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2" name="Hexágono 121">
            <a:extLst>
              <a:ext uri="{FF2B5EF4-FFF2-40B4-BE49-F238E27FC236}">
                <a16:creationId xmlns:a16="http://schemas.microsoft.com/office/drawing/2014/main" id="{CBA3EA9C-D887-9716-45E6-16488053B074}"/>
              </a:ext>
            </a:extLst>
          </p:cNvPr>
          <p:cNvSpPr/>
          <p:nvPr userDrawn="1"/>
        </p:nvSpPr>
        <p:spPr bwMode="auto">
          <a:xfrm>
            <a:off x="8789255" y="-42362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7CF26DA9-D7DD-9243-A991-5EC4E56F56F8}"/>
              </a:ext>
            </a:extLst>
          </p:cNvPr>
          <p:cNvSpPr/>
          <p:nvPr userDrawn="1"/>
        </p:nvSpPr>
        <p:spPr bwMode="auto">
          <a:xfrm>
            <a:off x="8782876" y="13749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4" name="Hexágono 123">
            <a:extLst>
              <a:ext uri="{FF2B5EF4-FFF2-40B4-BE49-F238E27FC236}">
                <a16:creationId xmlns:a16="http://schemas.microsoft.com/office/drawing/2014/main" id="{3FC65665-2F30-56CD-BD37-46D640872722}"/>
              </a:ext>
            </a:extLst>
          </p:cNvPr>
          <p:cNvSpPr/>
          <p:nvPr userDrawn="1"/>
        </p:nvSpPr>
        <p:spPr bwMode="auto">
          <a:xfrm>
            <a:off x="8782876" y="22893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5" name="Hexágono 124">
            <a:extLst>
              <a:ext uri="{FF2B5EF4-FFF2-40B4-BE49-F238E27FC236}">
                <a16:creationId xmlns:a16="http://schemas.microsoft.com/office/drawing/2014/main" id="{2BA85C44-D4AE-A102-3000-82A327A132B8}"/>
              </a:ext>
            </a:extLst>
          </p:cNvPr>
          <p:cNvSpPr/>
          <p:nvPr userDrawn="1"/>
        </p:nvSpPr>
        <p:spPr bwMode="auto">
          <a:xfrm>
            <a:off x="8782876" y="3203774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6" name="Hexágono 125">
            <a:extLst>
              <a:ext uri="{FF2B5EF4-FFF2-40B4-BE49-F238E27FC236}">
                <a16:creationId xmlns:a16="http://schemas.microsoft.com/office/drawing/2014/main" id="{E8F52DD0-0155-EE94-91BF-EEDD1AD7FEF0}"/>
              </a:ext>
            </a:extLst>
          </p:cNvPr>
          <p:cNvSpPr/>
          <p:nvPr userDrawn="1"/>
        </p:nvSpPr>
        <p:spPr bwMode="auto">
          <a:xfrm>
            <a:off x="8782876" y="41181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7" name="Hexágono 126">
            <a:extLst>
              <a:ext uri="{FF2B5EF4-FFF2-40B4-BE49-F238E27FC236}">
                <a16:creationId xmlns:a16="http://schemas.microsoft.com/office/drawing/2014/main" id="{01E97CF3-D2DB-4B3E-20A5-D7DD99EC8B6C}"/>
              </a:ext>
            </a:extLst>
          </p:cNvPr>
          <p:cNvSpPr/>
          <p:nvPr userDrawn="1"/>
        </p:nvSpPr>
        <p:spPr bwMode="auto">
          <a:xfrm>
            <a:off x="8782876" y="45611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8" name="Hexágono 127">
            <a:extLst>
              <a:ext uri="{FF2B5EF4-FFF2-40B4-BE49-F238E27FC236}">
                <a16:creationId xmlns:a16="http://schemas.microsoft.com/office/drawing/2014/main" id="{7E21EADF-83F2-923C-57E2-F69965B26E3E}"/>
              </a:ext>
            </a:extLst>
          </p:cNvPr>
          <p:cNvSpPr/>
          <p:nvPr userDrawn="1"/>
        </p:nvSpPr>
        <p:spPr bwMode="auto">
          <a:xfrm>
            <a:off x="8782876" y="50325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9" name="Hexágono 128">
            <a:extLst>
              <a:ext uri="{FF2B5EF4-FFF2-40B4-BE49-F238E27FC236}">
                <a16:creationId xmlns:a16="http://schemas.microsoft.com/office/drawing/2014/main" id="{CA0A67C9-06ED-4165-97CD-8D995FA06C06}"/>
              </a:ext>
            </a:extLst>
          </p:cNvPr>
          <p:cNvSpPr/>
          <p:nvPr userDrawn="1"/>
        </p:nvSpPr>
        <p:spPr bwMode="auto">
          <a:xfrm>
            <a:off x="8789255" y="5931768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abla"/>
          <p:cNvSpPr>
            <a:spLocks noGrp="1"/>
          </p:cNvSpPr>
          <p:nvPr userDrawn="1">
            <p:ph type="tbl" idx="1"/>
          </p:nvPr>
        </p:nvSpPr>
        <p:spPr>
          <a:xfrm>
            <a:off x="457200" y="1340768"/>
            <a:ext cx="8229600" cy="4959350"/>
          </a:xfrm>
        </p:spPr>
        <p:txBody>
          <a:bodyPr rtlCol="0"/>
          <a:lstStyle/>
          <a:p>
            <a:pPr lv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1835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BE1F1B42-5D44-96FB-51F5-0C44F517F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882A578E-CF5F-0B8C-9F1A-263015025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EADAB768-361B-82BF-A987-6ED74CD9C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33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CFB4A951-1049-04B8-9934-B89C24223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49" cy="6858000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1540C256-960D-8EDE-6B2C-ACF605E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1470025"/>
          </a:xfrm>
        </p:spPr>
        <p:txBody>
          <a:bodyPr rtlCol="0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4ABC511-9BEE-6D44-A603-B27C97B8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0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E9F5E70-1AAE-CCCD-B71E-2336E49AC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53887"/>
            <a:ext cx="9182100" cy="6350227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1540C256-960D-8EDE-6B2C-ACF605E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1470025"/>
          </a:xfrm>
        </p:spPr>
        <p:txBody>
          <a:bodyPr rtlCol="0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4ABC511-9BEE-6D44-A603-B27C97B8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88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B17CAE-C91C-8AC3-006D-87C550236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1540C256-960D-8EDE-6B2C-ACF605E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1470025"/>
          </a:xfrm>
        </p:spPr>
        <p:txBody>
          <a:bodyPr rtlCol="0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4ABC511-9BEE-6D44-A603-B27C97B8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7">
            <a:extLst>
              <a:ext uri="{FF2B5EF4-FFF2-40B4-BE49-F238E27FC236}">
                <a16:creationId xmlns:a16="http://schemas.microsoft.com/office/drawing/2014/main" id="{2DB7C0C4-6F95-8E2D-D92C-4C41F139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8210"/>
              </p:ext>
            </p:extLst>
          </p:nvPr>
        </p:nvGraphicFramePr>
        <p:xfrm>
          <a:off x="0" y="0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reeform 151">
            <a:extLst>
              <a:ext uri="{FF2B5EF4-FFF2-40B4-BE49-F238E27FC236}">
                <a16:creationId xmlns:a16="http://schemas.microsoft.com/office/drawing/2014/main" id="{8C72389F-15DC-18AF-6FFC-D87535F45D1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519863"/>
            <a:ext cx="9163050" cy="38100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52">
            <a:extLst>
              <a:ext uri="{FF2B5EF4-FFF2-40B4-BE49-F238E27FC236}">
                <a16:creationId xmlns:a16="http://schemas.microsoft.com/office/drawing/2014/main" id="{50D21A02-0530-6A84-8D57-631492547E19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14288"/>
            <a:ext cx="9163050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E3C9E24D-CDDE-4F36-3843-0FECD47E73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Facultad de Ingeniería Mecánica y Eléctrica</a:t>
            </a:r>
          </a:p>
        </p:txBody>
      </p:sp>
      <p:sp>
        <p:nvSpPr>
          <p:cNvPr id="8" name="1032 Rectángulo">
            <a:extLst>
              <a:ext uri="{FF2B5EF4-FFF2-40B4-BE49-F238E27FC236}">
                <a16:creationId xmlns:a16="http://schemas.microsoft.com/office/drawing/2014/main" id="{593C8015-AA32-1AA3-3C59-DB6BEDAEA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6597650"/>
            <a:ext cx="2344737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1200" b="1">
                <a:solidFill>
                  <a:srgbClr val="DDDDDD"/>
                </a:solidFill>
              </a:rPr>
              <a:t>M. C. Juan Angel Garza Garza</a:t>
            </a:r>
            <a:endParaRPr lang="es-ES" altLang="es-MX" sz="1200" b="1">
              <a:solidFill>
                <a:srgbClr val="DDDDDD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6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68D664-0C27-F1AD-5658-C98F668E0802}"/>
              </a:ext>
            </a:extLst>
          </p:cNvPr>
          <p:cNvSpPr/>
          <p:nvPr userDrawn="1"/>
        </p:nvSpPr>
        <p:spPr bwMode="auto">
          <a:xfrm>
            <a:off x="539552" y="6597352"/>
            <a:ext cx="1152054" cy="21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Agosto 2023</a:t>
            </a:r>
          </a:p>
        </p:txBody>
      </p:sp>
    </p:spTree>
    <p:extLst>
      <p:ext uri="{BB962C8B-B14F-4D97-AF65-F5344CB8AC3E}">
        <p14:creationId xmlns:p14="http://schemas.microsoft.com/office/powerpoint/2010/main" val="229389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495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55650" y="836712"/>
            <a:ext cx="7705725" cy="4897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73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hasCustomPrompt="1"/>
          </p:nvPr>
        </p:nvSpPr>
        <p:spPr>
          <a:xfrm>
            <a:off x="539552" y="1483890"/>
            <a:ext cx="7921823" cy="48974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17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38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5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7">
            <a:extLst>
              <a:ext uri="{FF2B5EF4-FFF2-40B4-BE49-F238E27FC236}">
                <a16:creationId xmlns:a16="http://schemas.microsoft.com/office/drawing/2014/main" id="{2DB7C0C4-6F95-8E2D-D92C-4C41F139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52671"/>
              </p:ext>
            </p:extLst>
          </p:nvPr>
        </p:nvGraphicFramePr>
        <p:xfrm>
          <a:off x="0" y="0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reeform 151">
            <a:extLst>
              <a:ext uri="{FF2B5EF4-FFF2-40B4-BE49-F238E27FC236}">
                <a16:creationId xmlns:a16="http://schemas.microsoft.com/office/drawing/2014/main" id="{8C72389F-15DC-18AF-6FFC-D87535F45D1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519863"/>
            <a:ext cx="9163050" cy="38100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52">
            <a:extLst>
              <a:ext uri="{FF2B5EF4-FFF2-40B4-BE49-F238E27FC236}">
                <a16:creationId xmlns:a16="http://schemas.microsoft.com/office/drawing/2014/main" id="{50D21A02-0530-6A84-8D57-631492547E19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14288"/>
            <a:ext cx="9163050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E3C9E24D-CDDE-4F36-3843-0FECD47E73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Facultad de Ingeniería Mecánica y Eléctrica</a:t>
            </a:r>
          </a:p>
        </p:txBody>
      </p:sp>
      <p:sp>
        <p:nvSpPr>
          <p:cNvPr id="8" name="1032 Rectángulo">
            <a:extLst>
              <a:ext uri="{FF2B5EF4-FFF2-40B4-BE49-F238E27FC236}">
                <a16:creationId xmlns:a16="http://schemas.microsoft.com/office/drawing/2014/main" id="{593C8015-AA32-1AA3-3C59-DB6BEDAEA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6597650"/>
            <a:ext cx="2344737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1200" b="1">
                <a:solidFill>
                  <a:srgbClr val="DDDDDD"/>
                </a:solidFill>
              </a:rPr>
              <a:t>M. C. Juan Angel Garza Garza</a:t>
            </a:r>
            <a:endParaRPr lang="es-ES" altLang="es-MX" sz="1200" b="1">
              <a:solidFill>
                <a:srgbClr val="DDDDDD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30 Rectángulo">
            <a:extLst>
              <a:ext uri="{FF2B5EF4-FFF2-40B4-BE49-F238E27FC236}">
                <a16:creationId xmlns:a16="http://schemas.microsoft.com/office/drawing/2014/main" id="{34958D9C-53CE-A57F-D01E-F94D059DD3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11D9816E-276D-30FA-49F9-EE150F3C00CE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51EA11CD-0FD4-7E20-CD96-27A711CA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FABD8186-B8FE-23A8-6523-34CC1377C7E2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837B5CE9-1E37-2CFC-EACF-098DB82E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9" name="15365 Forma">
            <a:extLst>
              <a:ext uri="{FF2B5EF4-FFF2-40B4-BE49-F238E27FC236}">
                <a16:creationId xmlns:a16="http://schemas.microsoft.com/office/drawing/2014/main" id="{EFABECCF-8940-4AE3-084C-63FD9E8D7B2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0625" y="6429375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DB88930-321F-4BD4-B150-8EDD0BE273CC}" type="datetime8">
              <a:rPr lang="es-MX" altLang="es-MX" sz="1400" b="1" smtClean="0">
                <a:solidFill>
                  <a:schemeClr val="bg1"/>
                </a:solidFill>
              </a:rPr>
              <a:pPr eaLnBrk="1" hangingPunct="1">
                <a:defRPr/>
              </a:pPr>
              <a:t>10/03/2025 06:58 a. m.</a:t>
            </a:fld>
            <a:endParaRPr lang="es-MX" altLang="es-MX" sz="1400" b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17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30 Rectángulo">
            <a:extLst>
              <a:ext uri="{FF2B5EF4-FFF2-40B4-BE49-F238E27FC236}">
                <a16:creationId xmlns:a16="http://schemas.microsoft.com/office/drawing/2014/main" id="{10E411E2-8882-8DAB-3D22-C556D5DF4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8" name="1031 Forma">
            <a:extLst>
              <a:ext uri="{FF2B5EF4-FFF2-40B4-BE49-F238E27FC236}">
                <a16:creationId xmlns:a16="http://schemas.microsoft.com/office/drawing/2014/main" id="{46F9A305-9B1E-ACA8-EDBD-1E5FC6B8F42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2 Rectángulo">
            <a:extLst>
              <a:ext uri="{FF2B5EF4-FFF2-40B4-BE49-F238E27FC236}">
                <a16:creationId xmlns:a16="http://schemas.microsoft.com/office/drawing/2014/main" id="{4352C5ED-E914-5DAC-F14A-202AB1AC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0" name="1033 Forma">
            <a:extLst>
              <a:ext uri="{FF2B5EF4-FFF2-40B4-BE49-F238E27FC236}">
                <a16:creationId xmlns:a16="http://schemas.microsoft.com/office/drawing/2014/main" id="{F2678820-FA6B-457F-643C-D8E41B73A0E2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DB7073D4-E23B-F637-BE11-931D3A6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2" name="1035 Rectángulo">
            <a:extLst>
              <a:ext uri="{FF2B5EF4-FFF2-40B4-BE49-F238E27FC236}">
                <a16:creationId xmlns:a16="http://schemas.microsoft.com/office/drawing/2014/main" id="{584602C4-399F-CC46-BEF1-14B06172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5365 Forma">
            <a:extLst>
              <a:ext uri="{FF2B5EF4-FFF2-40B4-BE49-F238E27FC236}">
                <a16:creationId xmlns:a16="http://schemas.microsoft.com/office/drawing/2014/main" id="{62DB3864-67AA-E098-7905-FC6078AA998C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0A4772F5-0095-4B75-91CC-E9D06E9CE3C6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58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2746549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21E74D-434D-B9C2-6927-737A4849A0C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9868679"/>
              </p:ext>
            </p:extLst>
          </p:nvPr>
        </p:nvGraphicFramePr>
        <p:xfrm>
          <a:off x="0" y="188640"/>
          <a:ext cx="9144000" cy="647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6282700" imgH="10826166" progId="CorelDraw.Graphic.23">
                  <p:embed/>
                </p:oleObj>
              </mc:Choice>
              <mc:Fallback>
                <p:oleObj name="CorelDRAW" r:id="rId2" imgW="16282700" imgH="10826166" progId="CorelDraw.Graphic.23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C21E74D-434D-B9C2-6927-737A4849A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88640"/>
                        <a:ext cx="9144000" cy="647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8" name="15365 Forma">
            <a:extLst>
              <a:ext uri="{FF2B5EF4-FFF2-40B4-BE49-F238E27FC236}">
                <a16:creationId xmlns:a16="http://schemas.microsoft.com/office/drawing/2014/main" id="{AE039B92-213F-7449-9FB6-1D0A03505972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B3449615-1E47-4986-83A8-C6ADF44F6E78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336600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8" name="15365 Forma">
            <a:extLst>
              <a:ext uri="{FF2B5EF4-FFF2-40B4-BE49-F238E27FC236}">
                <a16:creationId xmlns:a16="http://schemas.microsoft.com/office/drawing/2014/main" id="{AE039B92-213F-7449-9FB6-1D0A03505972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B3449615-1E47-4986-83A8-C6ADF44F6E78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3CC34F6F-33B9-5372-DDC7-C21F7A916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5806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119489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B599CA-2F5A-1118-4241-9F0A4556BA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1352526"/>
              </p:ext>
            </p:extLst>
          </p:nvPr>
        </p:nvGraphicFramePr>
        <p:xfrm>
          <a:off x="-41927" y="375878"/>
          <a:ext cx="9227855" cy="610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930581" imgH="7891932" progId="CorelDraw.Graphic.23">
                  <p:embed/>
                </p:oleObj>
              </mc:Choice>
              <mc:Fallback>
                <p:oleObj name="CorelDRAW" r:id="rId2" imgW="11930581" imgH="789193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1927" y="375878"/>
                        <a:ext cx="9227855" cy="6106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2294344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026 Rectángulo">
            <a:extLst>
              <a:ext uri="{FF2B5EF4-FFF2-40B4-BE49-F238E27FC236}">
                <a16:creationId xmlns:a16="http://schemas.microsoft.com/office/drawing/2014/main" id="{22201E9A-DF29-9C45-77C9-3F44DACBD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366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cambiar el estilo de título	</a:t>
            </a:r>
          </a:p>
        </p:txBody>
      </p:sp>
      <p:sp>
        <p:nvSpPr>
          <p:cNvPr id="1027" name="1027 Rectángulo">
            <a:extLst>
              <a:ext uri="{FF2B5EF4-FFF2-40B4-BE49-F238E27FC236}">
                <a16:creationId xmlns:a16="http://schemas.microsoft.com/office/drawing/2014/main" id="{9BAF0C76-8B04-F030-C472-6C51A7D83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1029" name="1028 Rectángulo">
            <a:extLst>
              <a:ext uri="{FF2B5EF4-FFF2-40B4-BE49-F238E27FC236}">
                <a16:creationId xmlns:a16="http://schemas.microsoft.com/office/drawing/2014/main" id="{43D91878-E2D3-4A14-8CF5-ACA2959F13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06F508C-DD9B-46EE-A123-802547CC54D4}" type="datetime1">
              <a:rPr lang="es-MX"/>
              <a:pPr>
                <a:defRPr/>
              </a:pPr>
              <a:t>10/03/2025</a:t>
            </a:fld>
            <a:endParaRPr lang="es-MX"/>
          </a:p>
        </p:txBody>
      </p:sp>
      <p:sp>
        <p:nvSpPr>
          <p:cNvPr id="1030" name="1029 Rectángulo">
            <a:extLst>
              <a:ext uri="{FF2B5EF4-FFF2-40B4-BE49-F238E27FC236}">
                <a16:creationId xmlns:a16="http://schemas.microsoft.com/office/drawing/2014/main" id="{10AE3DCC-8F0B-4A78-B0EB-6ED310128E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" name="1030 Rectángulo">
            <a:extLst>
              <a:ext uri="{FF2B5EF4-FFF2-40B4-BE49-F238E27FC236}">
                <a16:creationId xmlns:a16="http://schemas.microsoft.com/office/drawing/2014/main" id="{AAF61D6B-711E-4A24-B3B6-E5872DE5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1031" name="1031 Forma">
            <a:extLst>
              <a:ext uri="{FF2B5EF4-FFF2-40B4-BE49-F238E27FC236}">
                <a16:creationId xmlns:a16="http://schemas.microsoft.com/office/drawing/2014/main" id="{99DEE527-9446-CFED-A408-F52EBA5F3ED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2" name="1032 Rectángulo">
            <a:extLst>
              <a:ext uri="{FF2B5EF4-FFF2-40B4-BE49-F238E27FC236}">
                <a16:creationId xmlns:a16="http://schemas.microsoft.com/office/drawing/2014/main" id="{F1CCA68D-FCFF-4F8D-A5C1-BC30BD84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033" name="1033 Forma">
            <a:extLst>
              <a:ext uri="{FF2B5EF4-FFF2-40B4-BE49-F238E27FC236}">
                <a16:creationId xmlns:a16="http://schemas.microsoft.com/office/drawing/2014/main" id="{B1230A64-D496-B513-1AD2-4D2DACCF80AE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4" name="1034 Rectángulo">
            <a:extLst>
              <a:ext uri="{FF2B5EF4-FFF2-40B4-BE49-F238E27FC236}">
                <a16:creationId xmlns:a16="http://schemas.microsoft.com/office/drawing/2014/main" id="{E7985122-4745-4A7F-9D6E-C7D02A0A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35" name="1035 Rectángulo">
            <a:extLst>
              <a:ext uri="{FF2B5EF4-FFF2-40B4-BE49-F238E27FC236}">
                <a16:creationId xmlns:a16="http://schemas.microsoft.com/office/drawing/2014/main" id="{6C5CD7CC-E49A-E672-A26A-83AEB645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15365 Forma">
            <a:extLst>
              <a:ext uri="{FF2B5EF4-FFF2-40B4-BE49-F238E27FC236}">
                <a16:creationId xmlns:a16="http://schemas.microsoft.com/office/drawing/2014/main" id="{88F6D156-915F-4BD5-8B0F-B5C222CD558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5C7D0FC9-8FD7-4915-BF5E-7E67F9F508FA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06:58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8" r:id="rId3"/>
    <p:sldLayoutId id="2147483959" r:id="rId4"/>
    <p:sldLayoutId id="2147483960" r:id="rId5"/>
    <p:sldLayoutId id="2147483961" r:id="rId6"/>
    <p:sldLayoutId id="2147483987" r:id="rId7"/>
    <p:sldLayoutId id="2147483966" r:id="rId8"/>
    <p:sldLayoutId id="2147483969" r:id="rId9"/>
    <p:sldLayoutId id="2147483970" r:id="rId10"/>
    <p:sldLayoutId id="2147483971" r:id="rId11"/>
    <p:sldLayoutId id="2147483962" r:id="rId12"/>
    <p:sldLayoutId id="2147483963" r:id="rId13"/>
    <p:sldLayoutId id="2147483964" r:id="rId14"/>
    <p:sldLayoutId id="2147483965" r:id="rId15"/>
    <p:sldLayoutId id="2147483967" r:id="rId16"/>
    <p:sldLayoutId id="2147483980" r:id="rId17"/>
    <p:sldLayoutId id="2147483981" r:id="rId18"/>
    <p:sldLayoutId id="2147483985" r:id="rId19"/>
    <p:sldLayoutId id="2147483973" r:id="rId20"/>
    <p:sldLayoutId id="2147483974" r:id="rId21"/>
    <p:sldLayoutId id="2147483982" r:id="rId22"/>
    <p:sldLayoutId id="2147483986" r:id="rId23"/>
    <p:sldLayoutId id="2147483983" r:id="rId24"/>
    <p:sldLayoutId id="2147483984" r:id="rId25"/>
  </p:sldLayoutIdLst>
  <p:hf sldNum="0" hdr="0" ft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5pPr>
      <a:lvl6pPr marL="4572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6pPr>
      <a:lvl7pPr marL="9144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7pPr>
      <a:lvl8pPr marL="13716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8pPr>
      <a:lvl9pPr marL="18288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hashtag/?keywords=creatividad&amp;highlightedUpdateUrns=urn%3Ali%3Aactivity%3A6964984855558336512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8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4">
            <a:extLst>
              <a:ext uri="{FF2B5EF4-FFF2-40B4-BE49-F238E27FC236}">
                <a16:creationId xmlns:a16="http://schemas.microsoft.com/office/drawing/2014/main" id="{306DF738-7E9E-F75F-FF0A-D67215B8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730492A-388C-E673-0F50-D2A7F235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77838"/>
            <a:ext cx="6048375" cy="43021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2000" kern="0" dirty="0">
                <a:cs typeface="Times New Roman" panose="02020603050405020304" pitchFamily="18" charset="0"/>
              </a:rPr>
              <a:t>Leyes y Teoremas del álgebra Booleana</a:t>
            </a:r>
            <a:endParaRPr lang="es-ES" altLang="es-MX" sz="2000" kern="0" dirty="0"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8922F-9DA2-159A-8CB5-5444B45CA937}"/>
              </a:ext>
            </a:extLst>
          </p:cNvPr>
          <p:cNvSpPr txBox="1"/>
          <p:nvPr/>
        </p:nvSpPr>
        <p:spPr>
          <a:xfrm>
            <a:off x="719931" y="5591175"/>
            <a:ext cx="7704138" cy="876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/>
              <a:t>“Creo que improvisar, saber adaptarse y responder al instante </a:t>
            </a:r>
            <a:br>
              <a:rPr lang="es-ES" sz="2000" b="1" dirty="0"/>
            </a:br>
            <a:r>
              <a:rPr lang="es-ES" sz="2000" b="1" dirty="0"/>
              <a:t>es la clave de la felicidad.”</a:t>
            </a:r>
            <a:br>
              <a:rPr lang="es-ES" dirty="0"/>
            </a:br>
            <a:r>
              <a:rPr lang="es-ES" sz="1100" b="1" i="1" cap="all" dirty="0"/>
              <a:t>CÉSAR AIRA</a:t>
            </a:r>
            <a:endParaRPr lang="es-MX" b="1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5AFA87-43EE-AB39-436C-46462710674C}"/>
              </a:ext>
            </a:extLst>
          </p:cNvPr>
          <p:cNvSpPr txBox="1"/>
          <p:nvPr/>
        </p:nvSpPr>
        <p:spPr>
          <a:xfrm>
            <a:off x="6084168" y="5087263"/>
            <a:ext cx="1398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rgbClr val="FFFF00"/>
                </a:solidFill>
              </a:rPr>
              <a:t>Rancho el Milagro</a:t>
            </a:r>
          </a:p>
          <a:p>
            <a:pPr algn="ctr"/>
            <a:r>
              <a:rPr lang="es-MX" sz="1100" b="1" dirty="0">
                <a:solidFill>
                  <a:srgbClr val="FFFF00"/>
                </a:solidFill>
              </a:rPr>
              <a:t>Cerralvo N.L.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BB65CD-7521-017A-59D5-138FA05F5C5B}"/>
              </a:ext>
            </a:extLst>
          </p:cNvPr>
          <p:cNvSpPr txBox="1"/>
          <p:nvPr/>
        </p:nvSpPr>
        <p:spPr>
          <a:xfrm>
            <a:off x="2790775" y="1032073"/>
            <a:ext cx="356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0" dirty="0">
                <a:solidFill>
                  <a:srgbClr val="FFFF00"/>
                </a:solidFill>
                <a:effectLst/>
                <a:latin typeface="Söhne"/>
              </a:rPr>
              <a:t>"Disfruta el momento, es todo lo que tienes."</a:t>
            </a:r>
            <a:endParaRPr lang="es-MX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c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6"/>
          <a:stretch>
            <a:fillRect/>
          </a:stretch>
        </p:blipFill>
        <p:spPr>
          <a:xfrm>
            <a:off x="1130300" y="2193925"/>
            <a:ext cx="4029075" cy="893763"/>
          </a:xfrm>
          <a:noFill/>
        </p:spPr>
      </p:pic>
      <p:pic>
        <p:nvPicPr>
          <p:cNvPr id="16387" name="Picture 3" descr="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90"/>
          <a:stretch>
            <a:fillRect/>
          </a:stretch>
        </p:blipFill>
        <p:spPr>
          <a:xfrm>
            <a:off x="827088" y="4005263"/>
            <a:ext cx="6985000" cy="2343150"/>
          </a:xfr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c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6"/>
          <a:stretch>
            <a:fillRect/>
          </a:stretch>
        </p:blipFill>
        <p:spPr>
          <a:xfrm>
            <a:off x="1877144" y="1772816"/>
            <a:ext cx="4162425" cy="893763"/>
          </a:xfrm>
          <a:noFill/>
        </p:spPr>
      </p:pic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18437" name="Picture 6" descr="AA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71" y="2780928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749966" y="1434877"/>
            <a:ext cx="11318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9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252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3CA0073B-B0B6-160F-BB73-38CDDAA67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2" y="3009769"/>
            <a:ext cx="4626156" cy="324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464766-5B47-EEC4-BA2C-8469999F715A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 </a:t>
            </a:r>
            <a:r>
              <a:rPr lang="es-MX" sz="8800" b="1" dirty="0" err="1"/>
              <a:t>A</a:t>
            </a:r>
            <a:r>
              <a:rPr lang="es-MX" sz="8800" b="1" dirty="0"/>
              <a:t> = A</a:t>
            </a:r>
          </a:p>
        </p:txBody>
      </p:sp>
    </p:spTree>
    <p:extLst>
      <p:ext uri="{BB962C8B-B14F-4D97-AF65-F5344CB8AC3E}">
        <p14:creationId xmlns:p14="http://schemas.microsoft.com/office/powerpoint/2010/main" val="23152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ca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3"/>
          <a:stretch>
            <a:fillRect/>
          </a:stretch>
        </p:blipFill>
        <p:spPr>
          <a:xfrm>
            <a:off x="2325688" y="1885950"/>
            <a:ext cx="3314700" cy="963613"/>
          </a:xfrm>
          <a:noFill/>
        </p:spPr>
      </p:pic>
      <p:pic>
        <p:nvPicPr>
          <p:cNvPr id="20483" name="Picture 3" descr="a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54"/>
          <a:stretch>
            <a:fillRect/>
          </a:stretch>
        </p:blipFill>
        <p:spPr>
          <a:xfrm>
            <a:off x="468313" y="3716338"/>
            <a:ext cx="8064500" cy="2422525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ca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1"/>
          <a:stretch>
            <a:fillRect/>
          </a:stretch>
        </p:blipFill>
        <p:spPr>
          <a:xfrm>
            <a:off x="2325688" y="1884363"/>
            <a:ext cx="3254375" cy="963612"/>
          </a:xfrm>
          <a:noFill/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22533" name="Picture 6" descr="an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47975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664200" y="1785938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8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063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A2A831CA-B423-58A9-1D44-D9E75BBC6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84" y="3037722"/>
            <a:ext cx="4772432" cy="324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81D04B-9169-02F2-22EB-816458EC7F97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 </a:t>
            </a:r>
            <a:r>
              <a:rPr lang="es-MX" sz="8800" b="1" dirty="0" err="1">
                <a:solidFill>
                  <a:srgbClr val="CC0000"/>
                </a:solidFill>
              </a:rPr>
              <a:t>A</a:t>
            </a:r>
            <a:r>
              <a:rPr lang="es-MX" sz="8800" b="1" dirty="0">
                <a:solidFill>
                  <a:srgbClr val="CC0000"/>
                </a:solidFill>
              </a:rPr>
              <a:t>’</a:t>
            </a:r>
            <a:r>
              <a:rPr lang="es-MX" sz="8800" b="1" dirty="0"/>
              <a:t> = </a:t>
            </a:r>
            <a:r>
              <a:rPr lang="es-MX" sz="8800" b="1" dirty="0">
                <a:solidFill>
                  <a:srgbClr val="0033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538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253E976C-2252-F265-4930-E4E7BDF7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8775"/>
            <a:ext cx="4176712" cy="1512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7C6CF98-0032-D702-8668-A55E99E4AE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3779838" cy="136842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a) 1*1=</a:t>
            </a:r>
            <a:endParaRPr lang="es-ES" altLang="es-MX" sz="4400" b="1">
              <a:solidFill>
                <a:srgbClr val="000066"/>
              </a:solidFill>
            </a:endParaRPr>
          </a:p>
        </p:txBody>
      </p:sp>
      <p:pic>
        <p:nvPicPr>
          <p:cNvPr id="489476" name="Picture 4" descr="and1">
            <a:extLst>
              <a:ext uri="{FF2B5EF4-FFF2-40B4-BE49-F238E27FC236}">
                <a16:creationId xmlns:a16="http://schemas.microsoft.com/office/drawing/2014/main" id="{E5AFCC8D-09AE-F9C0-5343-C387EFD2B7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789363"/>
            <a:ext cx="3270250" cy="1939925"/>
          </a:xfrm>
        </p:spPr>
      </p:pic>
      <p:sp>
        <p:nvSpPr>
          <p:cNvPr id="489477" name="Text Box 5">
            <a:extLst>
              <a:ext uri="{FF2B5EF4-FFF2-40B4-BE49-F238E27FC236}">
                <a16:creationId xmlns:a16="http://schemas.microsoft.com/office/drawing/2014/main" id="{D133D66B-2952-B0F7-74AC-880FF4DE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946275"/>
            <a:ext cx="6175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1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2153AF42-1ACE-7FEC-92CA-DF8684FC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9275"/>
            <a:ext cx="6553200" cy="576263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0066"/>
                </a:solidFill>
              </a:rPr>
              <a:t>Evaluar las siguiente Operación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7BC00A3F-FD7D-3B18-7779-61315DB0F7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12875"/>
            <a:ext cx="3779838" cy="1296988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b) 0*0 =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pic>
        <p:nvPicPr>
          <p:cNvPr id="490500" name="Picture 4" descr="and3">
            <a:extLst>
              <a:ext uri="{FF2B5EF4-FFF2-40B4-BE49-F238E27FC236}">
                <a16:creationId xmlns:a16="http://schemas.microsoft.com/office/drawing/2014/main" id="{FC0DDBEB-FAF8-2C13-9DED-ADDBF6435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500438"/>
            <a:ext cx="3271837" cy="1939925"/>
          </a:xfrm>
        </p:spPr>
      </p:pic>
      <p:sp>
        <p:nvSpPr>
          <p:cNvPr id="490501" name="Text Box 5">
            <a:extLst>
              <a:ext uri="{FF2B5EF4-FFF2-40B4-BE49-F238E27FC236}">
                <a16:creationId xmlns:a16="http://schemas.microsoft.com/office/drawing/2014/main" id="{BD419157-645E-12C9-2409-02B79FEE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657350"/>
            <a:ext cx="6175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0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44DC4313-0B32-FA32-A9E4-18135EB2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620713"/>
            <a:ext cx="6697663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0066"/>
                </a:solidFill>
              </a:rPr>
              <a:t>Evaluar las siguiente Operación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2A6F10C9-9CF5-58F2-107C-371F790850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4679950" cy="1152525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ES" altLang="es-MX" sz="4800" b="1">
                <a:solidFill>
                  <a:srgbClr val="000066"/>
                </a:solidFill>
              </a:rPr>
              <a:t>c) 1*0*0 =</a:t>
            </a:r>
          </a:p>
          <a:p>
            <a:pPr marL="533400" indent="-533400" eaLnBrk="1" hangingPunct="1"/>
            <a:endParaRPr lang="es-ES" altLang="es-MX" sz="4800" b="1">
              <a:solidFill>
                <a:srgbClr val="000066"/>
              </a:solidFill>
            </a:endParaRPr>
          </a:p>
        </p:txBody>
      </p:sp>
      <p:pic>
        <p:nvPicPr>
          <p:cNvPr id="491524" name="Picture 4" descr="and">
            <a:extLst>
              <a:ext uri="{FF2B5EF4-FFF2-40B4-BE49-F238E27FC236}">
                <a16:creationId xmlns:a16="http://schemas.microsoft.com/office/drawing/2014/main" id="{6F8FB03D-8BC3-32C6-7CE7-253D26E9A4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573463"/>
            <a:ext cx="3201988" cy="1901825"/>
          </a:xfrm>
        </p:spPr>
      </p:pic>
      <p:sp>
        <p:nvSpPr>
          <p:cNvPr id="491525" name="Text Box 5">
            <a:extLst>
              <a:ext uri="{FF2B5EF4-FFF2-40B4-BE49-F238E27FC236}">
                <a16:creationId xmlns:a16="http://schemas.microsoft.com/office/drawing/2014/main" id="{1A9EF07D-09CA-F2D4-D52D-8579253F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16113"/>
            <a:ext cx="5032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0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18C776DE-956A-5915-D732-A67FBBEF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620713"/>
            <a:ext cx="6697663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0066"/>
                </a:solidFill>
              </a:rPr>
              <a:t>Evaluar las siguiente Operación </a:t>
            </a:r>
          </a:p>
        </p:txBody>
      </p:sp>
      <p:pic>
        <p:nvPicPr>
          <p:cNvPr id="29702" name="Picture 8" descr="100">
            <a:extLst>
              <a:ext uri="{FF2B5EF4-FFF2-40B4-BE49-F238E27FC236}">
                <a16:creationId xmlns:a16="http://schemas.microsoft.com/office/drawing/2014/main" id="{6CD12E53-9231-B2F6-94B7-B50D608E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3163"/>
            <a:ext cx="37226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9FD063E3-B292-8BEC-AE26-DC9B679423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5472113" cy="1223962"/>
          </a:xfrm>
          <a:solidFill>
            <a:schemeClr val="bg1"/>
          </a:solidFill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ES" altLang="es-MX" sz="4800" b="1">
                <a:solidFill>
                  <a:srgbClr val="000066"/>
                </a:solidFill>
              </a:rPr>
              <a:t>c)</a:t>
            </a:r>
            <a:r>
              <a:rPr lang="es-ES" altLang="es-MX" sz="4800" b="1">
                <a:solidFill>
                  <a:srgbClr val="003300"/>
                </a:solidFill>
              </a:rPr>
              <a:t> </a:t>
            </a:r>
            <a:r>
              <a:rPr lang="es-ES" altLang="es-MX" sz="4800" b="1">
                <a:solidFill>
                  <a:srgbClr val="000066"/>
                </a:solidFill>
              </a:rPr>
              <a:t>1*A*0</a:t>
            </a:r>
            <a:r>
              <a:rPr lang="es-ES" altLang="es-MX" sz="4800" b="1">
                <a:solidFill>
                  <a:srgbClr val="003300"/>
                </a:solidFill>
              </a:rPr>
              <a:t> </a:t>
            </a:r>
            <a:r>
              <a:rPr lang="es-ES" altLang="es-MX" sz="4800" b="1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492548" name="Text Box 4">
            <a:extLst>
              <a:ext uri="{FF2B5EF4-FFF2-40B4-BE49-F238E27FC236}">
                <a16:creationId xmlns:a16="http://schemas.microsoft.com/office/drawing/2014/main" id="{15B85485-83ED-88F6-4996-DB67E65F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31988"/>
            <a:ext cx="6175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0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pic>
        <p:nvPicPr>
          <p:cNvPr id="492549" name="Picture 5" descr="1a0">
            <a:extLst>
              <a:ext uri="{FF2B5EF4-FFF2-40B4-BE49-F238E27FC236}">
                <a16:creationId xmlns:a16="http://schemas.microsoft.com/office/drawing/2014/main" id="{4E23B398-7045-1507-239B-8C737470BF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06838"/>
            <a:ext cx="3816350" cy="1843087"/>
          </a:xfrm>
        </p:spPr>
      </p:pic>
      <p:sp>
        <p:nvSpPr>
          <p:cNvPr id="31749" name="Rectangle 6">
            <a:extLst>
              <a:ext uri="{FF2B5EF4-FFF2-40B4-BE49-F238E27FC236}">
                <a16:creationId xmlns:a16="http://schemas.microsoft.com/office/drawing/2014/main" id="{7C3B7CE3-86C8-03A1-6593-AD8AD35E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620713"/>
            <a:ext cx="6697663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0066"/>
                </a:solidFill>
              </a:rPr>
              <a:t>Evaluar las siguiente Operación </a:t>
            </a:r>
          </a:p>
        </p:txBody>
      </p:sp>
      <p:pic>
        <p:nvPicPr>
          <p:cNvPr id="31750" name="Picture 9" descr="1a0">
            <a:extLst>
              <a:ext uri="{FF2B5EF4-FFF2-40B4-BE49-F238E27FC236}">
                <a16:creationId xmlns:a16="http://schemas.microsoft.com/office/drawing/2014/main" id="{A0D160F4-36E0-EABF-F77C-EF25138F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5067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43" name="Group 275">
            <a:extLst>
              <a:ext uri="{FF2B5EF4-FFF2-40B4-BE49-F238E27FC236}">
                <a16:creationId xmlns:a16="http://schemas.microsoft.com/office/drawing/2014/main" id="{3A5459A7-FD1B-C41B-072F-AAF7C1EE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21834"/>
              </p:ext>
            </p:extLst>
          </p:nvPr>
        </p:nvGraphicFramePr>
        <p:xfrm>
          <a:off x="173038" y="908050"/>
          <a:ext cx="8797925" cy="4692993"/>
        </p:xfrm>
        <a:graphic>
          <a:graphicData uri="http://schemas.openxmlformats.org/drawingml/2006/table">
            <a:tbl>
              <a:tblPr/>
              <a:tblGrid>
                <a:gridCol w="29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70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</a:t>
                      </a:r>
                      <a:endParaRPr kumimoji="0" lang="es-ES" alt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</a:p>
                  </a:txBody>
                  <a:tcPr marL="91426" marR="91426" marT="45706" marB="4570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</a:t>
                      </a:r>
                    </a:p>
                  </a:txBody>
                  <a:tcPr marL="91426" marR="91426" marT="45706" marB="4570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</a:p>
                  </a:txBody>
                  <a:tcPr marL="91426" marR="91426" marT="45706" marB="4570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viernes</a:t>
                      </a:r>
                    </a:p>
                  </a:txBody>
                  <a:tcPr marL="91426" marR="91426" marT="45706" marB="4570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6" marR="91426" marT="45706" marB="4570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 Digital Binario</a:t>
                      </a:r>
                      <a:endParaRPr kumimoji="0" lang="es-ES" altLang="es-MX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1087438" indent="-4572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647825" indent="-3810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2170113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692400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314960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360680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406400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452120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es-MX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Miniterminos</a:t>
                      </a:r>
                      <a:br>
                        <a:rPr kumimoji="0" lang="pt-BR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Captura Esquemática</a:t>
                      </a:r>
                      <a:endParaRPr kumimoji="0" lang="es-ES" altLang="es-MX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6" marR="91426" marT="45706" marB="4570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992188" indent="-4572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552575" indent="-3810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2074863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597150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30543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35115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9687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44259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Maxiterminos</a:t>
                      </a:r>
                      <a:br>
                        <a:rPr kumimoji="0" lang="es-ES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s-ES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Simulación</a:t>
                      </a:r>
                      <a:endParaRPr kumimoji="0" lang="es-ES" altLang="es-MX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1081088" indent="-4572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641475" indent="-3810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2163763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686050" indent="-3429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31432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36004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40576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4514850" indent="-3429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Teorema de D´Morgan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es-MX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Ocho formas estândar</a:t>
                      </a: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Trabajo en el aula de la AF1</a:t>
                      </a:r>
                    </a:p>
                  </a:txBody>
                  <a:tcPr marL="91426" marR="91426" marT="45706" marB="45706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13" marR="4571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Ocho Formas Estándar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Minimización</a:t>
                      </a:r>
                      <a:r>
                        <a:rPr lang="es-MX" sz="10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funciones Booleanas</a:t>
                      </a:r>
                      <a:endParaRPr lang="es-MX" sz="105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s-419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05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Ejercicios en clase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13" marR="4571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Mapas de Karnaugh</a:t>
                      </a:r>
                      <a:endParaRPr lang="es-MX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Ejercicios de la PF3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419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ES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 Límite entrevista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AF1</a:t>
                      </a:r>
                      <a:endParaRPr lang="es-ES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5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Ejercicios de la PF4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419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Reglas para el examen de M. C. AF2</a:t>
                      </a:r>
                      <a:endParaRPr lang="es-MX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15970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13" marR="4571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419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000" b="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20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M1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MX" sz="1000" b="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s-MX" sz="1000" b="0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M3</a:t>
                      </a:r>
                      <a:endParaRPr lang="es-MX" sz="1000" b="0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13" marR="4571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ES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M4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s-ES" sz="1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s-MX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Receso Académico</a:t>
                      </a:r>
                      <a:endParaRPr lang="es-MX" sz="105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419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20</a:t>
                      </a:r>
                      <a:endParaRPr lang="es-MX" sz="900" dirty="0"/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21</a:t>
                      </a:r>
                      <a:endParaRPr lang="es-MX" sz="900" dirty="0"/>
                    </a:p>
                  </a:txBody>
                  <a:tcPr marL="45713" marR="45713" marT="0" marB="0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1F4C6905-849C-5775-0ADD-A94D1920814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700213"/>
            <a:ext cx="5472113" cy="1223962"/>
          </a:xfrm>
          <a:solidFill>
            <a:schemeClr val="bg1"/>
          </a:solidFill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s-ES" altLang="es-MX" sz="4800" b="1">
                <a:solidFill>
                  <a:srgbClr val="000066"/>
                </a:solidFill>
              </a:rPr>
              <a:t>c) 1*A*1</a:t>
            </a:r>
            <a:r>
              <a:rPr lang="es-ES" altLang="es-MX" sz="4800" b="1">
                <a:solidFill>
                  <a:srgbClr val="003300"/>
                </a:solidFill>
              </a:rPr>
              <a:t> </a:t>
            </a:r>
            <a:r>
              <a:rPr lang="es-ES" altLang="es-MX" sz="4800" b="1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492548" name="Text Box 4">
            <a:extLst>
              <a:ext uri="{FF2B5EF4-FFF2-40B4-BE49-F238E27FC236}">
                <a16:creationId xmlns:a16="http://schemas.microsoft.com/office/drawing/2014/main" id="{CA9C63E3-0178-AF0E-2341-3CFA3596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31988"/>
            <a:ext cx="657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solidFill>
                  <a:srgbClr val="000066"/>
                </a:solidFill>
              </a:rPr>
              <a:t>A</a:t>
            </a:r>
            <a:endParaRPr lang="es-ES" altLang="es-MX" sz="4800" b="1">
              <a:solidFill>
                <a:srgbClr val="000066"/>
              </a:solidFill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39279983-97BF-EFD5-51D7-5317C25D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620713"/>
            <a:ext cx="6697663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0066"/>
                </a:solidFill>
              </a:rPr>
              <a:t>Evaluar las siguiente Operación </a:t>
            </a:r>
          </a:p>
        </p:txBody>
      </p:sp>
      <p:pic>
        <p:nvPicPr>
          <p:cNvPr id="33797" name="Picture 7" descr="1a1">
            <a:extLst>
              <a:ext uri="{FF2B5EF4-FFF2-40B4-BE49-F238E27FC236}">
                <a16:creationId xmlns:a16="http://schemas.microsoft.com/office/drawing/2014/main" id="{E78B6A70-CB3F-E7DE-7129-44DC2286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662463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cao0">
            <a:extLst>
              <a:ext uri="{FF2B5EF4-FFF2-40B4-BE49-F238E27FC236}">
                <a16:creationId xmlns:a16="http://schemas.microsoft.com/office/drawing/2014/main" id="{B2EB537B-C7EC-C691-253A-5CA03FD74B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>
            <a:fillRect/>
          </a:stretch>
        </p:blipFill>
        <p:spPr>
          <a:xfrm>
            <a:off x="1054100" y="2009775"/>
            <a:ext cx="4379913" cy="782638"/>
          </a:xfrm>
        </p:spPr>
      </p:pic>
      <p:pic>
        <p:nvPicPr>
          <p:cNvPr id="35843" name="Picture 3" descr="ao0">
            <a:extLst>
              <a:ext uri="{FF2B5EF4-FFF2-40B4-BE49-F238E27FC236}">
                <a16:creationId xmlns:a16="http://schemas.microsoft.com/office/drawing/2014/main" id="{E845CB37-8B98-6AD3-E73D-1FB1B7ACC1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573463"/>
            <a:ext cx="6121400" cy="2808287"/>
          </a:xfrm>
        </p:spPr>
      </p:pic>
      <p:sp>
        <p:nvSpPr>
          <p:cNvPr id="35844" name="Rectangle 5">
            <a:extLst>
              <a:ext uri="{FF2B5EF4-FFF2-40B4-BE49-F238E27FC236}">
                <a16:creationId xmlns:a16="http://schemas.microsoft.com/office/drawing/2014/main" id="{AA8121EF-FBD4-A3B9-1267-53DC640F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cao0">
            <a:extLst>
              <a:ext uri="{FF2B5EF4-FFF2-40B4-BE49-F238E27FC236}">
                <a16:creationId xmlns:a16="http://schemas.microsoft.com/office/drawing/2014/main" id="{8815C8D4-9DED-2B4F-5A57-5875BEDC59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67" r="20161"/>
          <a:stretch>
            <a:fillRect/>
          </a:stretch>
        </p:blipFill>
        <p:spPr>
          <a:xfrm>
            <a:off x="1054100" y="1916113"/>
            <a:ext cx="4381500" cy="876300"/>
          </a:xfrm>
        </p:spPr>
      </p:pic>
      <p:pic>
        <p:nvPicPr>
          <p:cNvPr id="37892" name="Picture 6" descr="oram0">
            <a:extLst>
              <a:ext uri="{FF2B5EF4-FFF2-40B4-BE49-F238E27FC236}">
                <a16:creationId xmlns:a16="http://schemas.microsoft.com/office/drawing/2014/main" id="{A21D604C-E8A1-5F39-FD4A-982347650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838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>
            <a:extLst>
              <a:ext uri="{FF2B5EF4-FFF2-40B4-BE49-F238E27FC236}">
                <a16:creationId xmlns:a16="http://schemas.microsoft.com/office/drawing/2014/main" id="{BCBEC5F8-8FE3-FBB1-3A28-66303D0A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2B6710F5-8ED7-C827-FFDF-14A23B9A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557338"/>
            <a:ext cx="10652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96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8CBB840-A364-BE13-29D2-B667E0B86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7">
            <a:extLst>
              <a:ext uri="{FF2B5EF4-FFF2-40B4-BE49-F238E27FC236}">
                <a16:creationId xmlns:a16="http://schemas.microsoft.com/office/drawing/2014/main" id="{BCBEC5F8-8FE3-FBB1-3A28-66303D0A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F174E6-EC49-4217-5DF5-7097CDB30CFD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+ </a:t>
            </a:r>
            <a:r>
              <a:rPr lang="es-MX" sz="8800" b="1" dirty="0">
                <a:solidFill>
                  <a:srgbClr val="003300"/>
                </a:solidFill>
              </a:rPr>
              <a:t>0</a:t>
            </a:r>
            <a:r>
              <a:rPr lang="es-MX" sz="8800" b="1" dirty="0"/>
              <a:t> = A</a:t>
            </a:r>
          </a:p>
        </p:txBody>
      </p:sp>
      <p:pic>
        <p:nvPicPr>
          <p:cNvPr id="6" name="Imagen 5" descr="Imagen que contiene interior, tabla, cuarto, estación&#10;&#10;Descripción generada automáticamente">
            <a:extLst>
              <a:ext uri="{FF2B5EF4-FFF2-40B4-BE49-F238E27FC236}">
                <a16:creationId xmlns:a16="http://schemas.microsoft.com/office/drawing/2014/main" id="{71B7BE83-AB71-51B2-8D24-FFDDCF10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34" y="2972552"/>
            <a:ext cx="47828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cao1">
            <a:extLst>
              <a:ext uri="{FF2B5EF4-FFF2-40B4-BE49-F238E27FC236}">
                <a16:creationId xmlns:a16="http://schemas.microsoft.com/office/drawing/2014/main" id="{1F3EF403-236A-481F-9531-7F5DE26D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/>
          <a:stretch>
            <a:fillRect/>
          </a:stretch>
        </p:blipFill>
        <p:spPr bwMode="auto">
          <a:xfrm>
            <a:off x="827088" y="2060575"/>
            <a:ext cx="43211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o1">
            <a:extLst>
              <a:ext uri="{FF2B5EF4-FFF2-40B4-BE49-F238E27FC236}">
                <a16:creationId xmlns:a16="http://schemas.microsoft.com/office/drawing/2014/main" id="{A12EF338-0AC7-B181-CC5F-EA8605E1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5543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>
            <a:extLst>
              <a:ext uri="{FF2B5EF4-FFF2-40B4-BE49-F238E27FC236}">
                <a16:creationId xmlns:a16="http://schemas.microsoft.com/office/drawing/2014/main" id="{7BEEF75A-41E8-00D2-F44D-3018B68F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cao1">
            <a:extLst>
              <a:ext uri="{FF2B5EF4-FFF2-40B4-BE49-F238E27FC236}">
                <a16:creationId xmlns:a16="http://schemas.microsoft.com/office/drawing/2014/main" id="{E50EE3F5-F850-DEA1-FB49-2A1AD2FB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0"/>
          <a:stretch>
            <a:fillRect/>
          </a:stretch>
        </p:blipFill>
        <p:spPr bwMode="auto">
          <a:xfrm>
            <a:off x="827088" y="2060575"/>
            <a:ext cx="44656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oram1">
            <a:extLst>
              <a:ext uri="{FF2B5EF4-FFF2-40B4-BE49-F238E27FC236}">
                <a16:creationId xmlns:a16="http://schemas.microsoft.com/office/drawing/2014/main" id="{B91B5B0A-218B-A28E-56E8-4E8F467BEA4F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530475"/>
            <a:ext cx="5238750" cy="3810000"/>
          </a:xfrm>
        </p:spPr>
      </p:pic>
      <p:sp>
        <p:nvSpPr>
          <p:cNvPr id="41989" name="Rectangle 8">
            <a:extLst>
              <a:ext uri="{FF2B5EF4-FFF2-40B4-BE49-F238E27FC236}">
                <a16:creationId xmlns:a16="http://schemas.microsoft.com/office/drawing/2014/main" id="{A9C5780D-57DF-9790-F179-AD3821C2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8BCCF344-785C-04F9-C56E-52EFA1A7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628775"/>
            <a:ext cx="8620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9600" b="1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8">
            <a:extLst>
              <a:ext uri="{FF2B5EF4-FFF2-40B4-BE49-F238E27FC236}">
                <a16:creationId xmlns:a16="http://schemas.microsoft.com/office/drawing/2014/main" id="{A9C5780D-57DF-9790-F179-AD3821C2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ABA773-1973-FF0F-BAB6-6817C68F122F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+ </a:t>
            </a:r>
            <a:r>
              <a:rPr lang="es-MX" sz="8800" b="1" dirty="0">
                <a:solidFill>
                  <a:srgbClr val="0000FF"/>
                </a:solidFill>
              </a:rPr>
              <a:t>1</a:t>
            </a:r>
            <a:r>
              <a:rPr lang="es-MX" sz="8800" b="1" dirty="0"/>
              <a:t> = </a:t>
            </a:r>
            <a:r>
              <a:rPr lang="es-MX" sz="8800" b="1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2FA090F5-4AFE-9C95-B075-FD4649E9F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34" y="2982388"/>
            <a:ext cx="47828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caoa">
            <a:extLst>
              <a:ext uri="{FF2B5EF4-FFF2-40B4-BE49-F238E27FC236}">
                <a16:creationId xmlns:a16="http://schemas.microsoft.com/office/drawing/2014/main" id="{831536F3-BE94-1AE0-38BD-11630887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8" b="992"/>
          <a:stretch>
            <a:fillRect/>
          </a:stretch>
        </p:blipFill>
        <p:spPr bwMode="auto">
          <a:xfrm>
            <a:off x="1258888" y="1916113"/>
            <a:ext cx="3817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aoa">
            <a:extLst>
              <a:ext uri="{FF2B5EF4-FFF2-40B4-BE49-F238E27FC236}">
                <a16:creationId xmlns:a16="http://schemas.microsoft.com/office/drawing/2014/main" id="{91E2242F-336B-8331-567A-D65D424E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58388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>
            <a:extLst>
              <a:ext uri="{FF2B5EF4-FFF2-40B4-BE49-F238E27FC236}">
                <a16:creationId xmlns:a16="http://schemas.microsoft.com/office/drawing/2014/main" id="{BC00B7B0-096B-A43A-2A51-61DD95301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caoa">
            <a:extLst>
              <a:ext uri="{FF2B5EF4-FFF2-40B4-BE49-F238E27FC236}">
                <a16:creationId xmlns:a16="http://schemas.microsoft.com/office/drawing/2014/main" id="{8842D1CF-0ECD-251F-F5C4-4E4FB499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8"/>
          <a:stretch>
            <a:fillRect/>
          </a:stretch>
        </p:blipFill>
        <p:spPr bwMode="auto">
          <a:xfrm>
            <a:off x="1258888" y="1916113"/>
            <a:ext cx="3817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aora">
            <a:extLst>
              <a:ext uri="{FF2B5EF4-FFF2-40B4-BE49-F238E27FC236}">
                <a16:creationId xmlns:a16="http://schemas.microsoft.com/office/drawing/2014/main" id="{9E42CD67-FC7D-30FC-432D-5E585D9A974F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492896"/>
            <a:ext cx="5238750" cy="3810000"/>
          </a:xfrm>
        </p:spPr>
      </p:pic>
      <p:sp>
        <p:nvSpPr>
          <p:cNvPr id="46085" name="Rectangle 8">
            <a:extLst>
              <a:ext uri="{FF2B5EF4-FFF2-40B4-BE49-F238E27FC236}">
                <a16:creationId xmlns:a16="http://schemas.microsoft.com/office/drawing/2014/main" id="{BDD611E8-00C1-BDA4-E903-03307D27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5F9CE428-7A3B-9519-B32A-2EFE3AF7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484313"/>
            <a:ext cx="10652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96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8">
            <a:extLst>
              <a:ext uri="{FF2B5EF4-FFF2-40B4-BE49-F238E27FC236}">
                <a16:creationId xmlns:a16="http://schemas.microsoft.com/office/drawing/2014/main" id="{BDD611E8-00C1-BDA4-E903-03307D27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917486-DD08-BDA6-76DE-4EBB75C1FAE9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+ A = A</a:t>
            </a:r>
          </a:p>
        </p:txBody>
      </p:sp>
      <p:pic>
        <p:nvPicPr>
          <p:cNvPr id="5" name="Imagen 4" descr="Imagen que contiene interior, tabla, llenado, pequeño&#10;&#10;Descripción generada automáticamente">
            <a:extLst>
              <a:ext uri="{FF2B5EF4-FFF2-40B4-BE49-F238E27FC236}">
                <a16:creationId xmlns:a16="http://schemas.microsoft.com/office/drawing/2014/main" id="{259E4DEF-E4AA-E7C6-929C-EF0403D01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34" y="3068960"/>
            <a:ext cx="47828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EF62D45E-E46B-1EF9-DC56-79FEE33D3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475" y="503348"/>
            <a:ext cx="6877050" cy="576262"/>
          </a:xfrm>
          <a:solidFill>
            <a:schemeClr val="bg1"/>
          </a:solidFill>
        </p:spPr>
        <p:txBody>
          <a:bodyPr/>
          <a:lstStyle/>
          <a:p>
            <a:r>
              <a:rPr lang="es-ES" altLang="es-MX" sz="2400" dirty="0">
                <a:solidFill>
                  <a:srgbClr val="003300"/>
                </a:solidFill>
                <a:latin typeface="-apple-system"/>
              </a:rPr>
              <a:t>Las aptitudes más valiosas para los reclutadores</a:t>
            </a:r>
            <a:endParaRPr lang="es-MX" altLang="es-MX" dirty="0">
              <a:solidFill>
                <a:srgbClr val="0033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769EA2-6696-C3BF-C979-FE0D075D4317}"/>
              </a:ext>
            </a:extLst>
          </p:cNvPr>
          <p:cNvSpPr txBox="1"/>
          <p:nvPr/>
        </p:nvSpPr>
        <p:spPr>
          <a:xfrm>
            <a:off x="1133475" y="1261324"/>
            <a:ext cx="6877050" cy="3902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MX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C</a:t>
            </a:r>
            <a:r>
              <a:rPr lang="es-MX" sz="2400" b="1" u="sng" dirty="0">
                <a:solidFill>
                  <a:srgbClr val="003300"/>
                </a:solidFill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reatividad</a:t>
            </a:r>
            <a:r>
              <a:rPr lang="es-MX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 </a:t>
            </a:r>
            <a:endParaRPr lang="es-ES" sz="2400" b="1" u="sng" dirty="0">
              <a:solidFill>
                <a:srgbClr val="003300"/>
              </a:solidFill>
              <a:latin typeface="Segoe U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Comunicación efectiva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Adaptabilidad al cambio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Compromiso laboral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 Trabajo en equipo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i="1" u="sng" dirty="0">
                <a:solidFill>
                  <a:srgbClr val="0033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Actitud hacia las normas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s-ES" sz="2400" b="1" u="sng" dirty="0">
                <a:solidFill>
                  <a:srgbClr val="003300"/>
                </a:solidFill>
                <a:latin typeface="Segoe UI" panose="020B0502040204020203" pitchFamily="34" charset="0"/>
              </a:rPr>
              <a:t>Empatía</a:t>
            </a:r>
            <a:endParaRPr lang="es-MX" sz="2400" u="sng" dirty="0">
              <a:solidFill>
                <a:srgbClr val="003300"/>
              </a:solidFill>
            </a:endParaRPr>
          </a:p>
        </p:txBody>
      </p:sp>
      <p:sp>
        <p:nvSpPr>
          <p:cNvPr id="8196" name="CuadroTexto 5">
            <a:extLst>
              <a:ext uri="{FF2B5EF4-FFF2-40B4-BE49-F238E27FC236}">
                <a16:creationId xmlns:a16="http://schemas.microsoft.com/office/drawing/2014/main" id="{277812FB-FE4A-10B6-41CC-9874A891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345113"/>
            <a:ext cx="806489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MX" b="1" dirty="0">
                <a:solidFill>
                  <a:srgbClr val="000000"/>
                </a:solidFill>
                <a:latin typeface="Helvetica Neue"/>
              </a:rPr>
              <a:t>El 57% de los directivos afirma que las aptitudes interpersonales </a:t>
            </a:r>
          </a:p>
          <a:p>
            <a:pPr algn="ctr"/>
            <a:r>
              <a:rPr lang="es-ES" altLang="es-MX" b="1" dirty="0">
                <a:solidFill>
                  <a:srgbClr val="000000"/>
                </a:solidFill>
                <a:latin typeface="Helvetica Neue"/>
              </a:rPr>
              <a:t>son más importantes que las técnicas</a:t>
            </a:r>
            <a:endParaRPr lang="es-MX" altLang="es-MX" b="1" dirty="0"/>
          </a:p>
        </p:txBody>
      </p:sp>
      <p:sp>
        <p:nvSpPr>
          <p:cNvPr id="8197" name="CuadroTexto 6">
            <a:extLst>
              <a:ext uri="{FF2B5EF4-FFF2-40B4-BE49-F238E27FC236}">
                <a16:creationId xmlns:a16="http://schemas.microsoft.com/office/drawing/2014/main" id="{691EC0FF-6182-459C-0A8F-220D5685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21388"/>
            <a:ext cx="23828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1400" b="1"/>
              <a:t>https://www.linkedin.com/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caoan">
            <a:extLst>
              <a:ext uri="{FF2B5EF4-FFF2-40B4-BE49-F238E27FC236}">
                <a16:creationId xmlns:a16="http://schemas.microsoft.com/office/drawing/2014/main" id="{CC4CBD11-15FB-CA57-4D4E-93CACEB7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7"/>
          <a:stretch>
            <a:fillRect/>
          </a:stretch>
        </p:blipFill>
        <p:spPr bwMode="auto">
          <a:xfrm>
            <a:off x="1403350" y="1916113"/>
            <a:ext cx="36004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aoan">
            <a:extLst>
              <a:ext uri="{FF2B5EF4-FFF2-40B4-BE49-F238E27FC236}">
                <a16:creationId xmlns:a16="http://schemas.microsoft.com/office/drawing/2014/main" id="{4DF60791-B441-64B3-D27D-FCDAE25C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57563"/>
            <a:ext cx="56165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6">
            <a:extLst>
              <a:ext uri="{FF2B5EF4-FFF2-40B4-BE49-F238E27FC236}">
                <a16:creationId xmlns:a16="http://schemas.microsoft.com/office/drawing/2014/main" id="{2AC5EE3E-A06F-77D0-CE93-99F4EA12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caoan">
            <a:extLst>
              <a:ext uri="{FF2B5EF4-FFF2-40B4-BE49-F238E27FC236}">
                <a16:creationId xmlns:a16="http://schemas.microsoft.com/office/drawing/2014/main" id="{658C8B6A-5E14-002F-9D53-E544D685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8"/>
          <a:stretch>
            <a:fillRect/>
          </a:stretch>
        </p:blipFill>
        <p:spPr bwMode="auto">
          <a:xfrm>
            <a:off x="1403350" y="1862138"/>
            <a:ext cx="35290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aoran">
            <a:extLst>
              <a:ext uri="{FF2B5EF4-FFF2-40B4-BE49-F238E27FC236}">
                <a16:creationId xmlns:a16="http://schemas.microsoft.com/office/drawing/2014/main" id="{E8A4A092-D903-D345-9055-C24E69A309C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636912"/>
            <a:ext cx="5238750" cy="3810000"/>
          </a:xfrm>
        </p:spPr>
      </p:pic>
      <p:sp>
        <p:nvSpPr>
          <p:cNvPr id="50181" name="Rectangle 8">
            <a:extLst>
              <a:ext uri="{FF2B5EF4-FFF2-40B4-BE49-F238E27FC236}">
                <a16:creationId xmlns:a16="http://schemas.microsoft.com/office/drawing/2014/main" id="{C7095A3B-6E95-FAC3-D3E0-52EC1EF3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FCFBC95B-F702-530E-C83A-49442F4B5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628775"/>
            <a:ext cx="8620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9600" b="1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8">
            <a:extLst>
              <a:ext uri="{FF2B5EF4-FFF2-40B4-BE49-F238E27FC236}">
                <a16:creationId xmlns:a16="http://schemas.microsoft.com/office/drawing/2014/main" id="{C7095A3B-6E95-FAC3-D3E0-52EC1EF3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7A463-6733-9B90-6D88-CCDBBDB7BCB2}"/>
              </a:ext>
            </a:extLst>
          </p:cNvPr>
          <p:cNvSpPr txBox="1"/>
          <p:nvPr/>
        </p:nvSpPr>
        <p:spPr>
          <a:xfrm>
            <a:off x="2088171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+</a:t>
            </a:r>
            <a:r>
              <a:rPr lang="es-MX" sz="8800" b="1" dirty="0">
                <a:solidFill>
                  <a:srgbClr val="CC0000"/>
                </a:solidFill>
              </a:rPr>
              <a:t>A’</a:t>
            </a:r>
            <a:r>
              <a:rPr lang="es-MX" sz="8800" b="1" dirty="0"/>
              <a:t> = </a:t>
            </a:r>
            <a:r>
              <a:rPr lang="es-MX" sz="8800" b="1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3087C148-5142-F8E5-E743-B5042856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7828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19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2D07220-C527-8CF5-F131-41E018D77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692150"/>
            <a:ext cx="7127875" cy="576263"/>
          </a:xfrm>
          <a:solidFill>
            <a:schemeClr val="bg1"/>
          </a:solidFill>
          <a:ln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MX" sz="3200" dirty="0">
                <a:solidFill>
                  <a:srgbClr val="003300"/>
                </a:solidFill>
              </a:rPr>
              <a:t>Evaluar la siguiente operación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9BB92AA-AA50-76ED-0D1E-8C6B9EB4C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3600450" cy="12239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4800" b="1">
                <a:solidFill>
                  <a:srgbClr val="003300"/>
                </a:solidFill>
              </a:rPr>
              <a:t>a) 1+1= </a:t>
            </a:r>
          </a:p>
        </p:txBody>
      </p:sp>
      <p:pic>
        <p:nvPicPr>
          <p:cNvPr id="509956" name="Picture 4" descr="or1">
            <a:extLst>
              <a:ext uri="{FF2B5EF4-FFF2-40B4-BE49-F238E27FC236}">
                <a16:creationId xmlns:a16="http://schemas.microsoft.com/office/drawing/2014/main" id="{15EBE44F-7BF2-CC36-0D74-EE2D900C99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452813"/>
            <a:ext cx="5081588" cy="2324100"/>
          </a:xfrm>
        </p:spPr>
      </p:pic>
      <p:sp>
        <p:nvSpPr>
          <p:cNvPr id="509957" name="Text Box 5">
            <a:extLst>
              <a:ext uri="{FF2B5EF4-FFF2-40B4-BE49-F238E27FC236}">
                <a16:creationId xmlns:a16="http://schemas.microsoft.com/office/drawing/2014/main" id="{A7CA5E84-B06C-A928-4B78-852C3304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668463"/>
            <a:ext cx="7921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800" b="1">
                <a:solidFill>
                  <a:srgbClr val="003300"/>
                </a:solidFill>
              </a:rPr>
              <a:t>1</a:t>
            </a:r>
            <a:endParaRPr lang="es-ES" altLang="es-MX" sz="4800" b="1">
              <a:solidFill>
                <a:srgbClr val="003300"/>
              </a:solidFill>
            </a:endParaRP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7151F019-A604-22B6-1157-7D7F40B96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2781300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800" b="1">
                <a:solidFill>
                  <a:srgbClr val="000000"/>
                </a:solidFill>
                <a:latin typeface="Arial" panose="020B0604020202020204" pitchFamily="34" charset="0"/>
              </a:rPr>
              <a:t>En Algebra Boolena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/>
      <p:bldP spid="624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24F02B26-14C0-7406-A197-91CFD9351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3779838" cy="1081087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4800" b="1">
                <a:solidFill>
                  <a:srgbClr val="003300"/>
                </a:solidFill>
              </a:rPr>
              <a:t>a) 1+0 = </a:t>
            </a:r>
          </a:p>
        </p:txBody>
      </p:sp>
      <p:pic>
        <p:nvPicPr>
          <p:cNvPr id="510980" name="Picture 4" descr="or2">
            <a:extLst>
              <a:ext uri="{FF2B5EF4-FFF2-40B4-BE49-F238E27FC236}">
                <a16:creationId xmlns:a16="http://schemas.microsoft.com/office/drawing/2014/main" id="{D461F547-9331-9642-843F-12C155A8CC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500438"/>
            <a:ext cx="4238625" cy="1938337"/>
          </a:xfrm>
        </p:spPr>
      </p:pic>
      <p:sp>
        <p:nvSpPr>
          <p:cNvPr id="510981" name="Text Box 5">
            <a:extLst>
              <a:ext uri="{FF2B5EF4-FFF2-40B4-BE49-F238E27FC236}">
                <a16:creationId xmlns:a16="http://schemas.microsoft.com/office/drawing/2014/main" id="{AA1FEE25-E644-7221-8FC2-B1C5073C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844675"/>
            <a:ext cx="7921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800" b="1">
                <a:solidFill>
                  <a:srgbClr val="003300"/>
                </a:solidFill>
              </a:rPr>
              <a:t>1</a:t>
            </a:r>
            <a:endParaRPr lang="es-ES" altLang="es-MX" sz="4800" b="1">
              <a:solidFill>
                <a:srgbClr val="003300"/>
              </a:solidFill>
            </a:endParaRPr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E175B62C-0222-FE31-A598-848598CB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692150"/>
            <a:ext cx="7127875" cy="576263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003300"/>
                </a:solidFill>
              </a:rPr>
              <a:t>Evaluar la siguiente operación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23ABD5C1-5A32-95FB-0E59-0C37342D7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4752975" cy="11525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4800" b="1">
                <a:solidFill>
                  <a:srgbClr val="003300"/>
                </a:solidFill>
              </a:rPr>
              <a:t>a)0+0+0 =</a:t>
            </a:r>
          </a:p>
        </p:txBody>
      </p:sp>
      <p:pic>
        <p:nvPicPr>
          <p:cNvPr id="512004" name="Picture 4" descr="or3">
            <a:extLst>
              <a:ext uri="{FF2B5EF4-FFF2-40B4-BE49-F238E27FC236}">
                <a16:creationId xmlns:a16="http://schemas.microsoft.com/office/drawing/2014/main" id="{FFAB8B86-8D03-6DD4-5111-0604A42350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933825"/>
            <a:ext cx="4032250" cy="1846263"/>
          </a:xfrm>
        </p:spPr>
      </p:pic>
      <p:sp>
        <p:nvSpPr>
          <p:cNvPr id="512005" name="Text Box 5">
            <a:extLst>
              <a:ext uri="{FF2B5EF4-FFF2-40B4-BE49-F238E27FC236}">
                <a16:creationId xmlns:a16="http://schemas.microsoft.com/office/drawing/2014/main" id="{37640A1F-8737-3312-7F0A-F6895B8AF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844675"/>
            <a:ext cx="7921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800" b="1">
                <a:solidFill>
                  <a:srgbClr val="003300"/>
                </a:solidFill>
              </a:rPr>
              <a:t>0</a:t>
            </a:r>
            <a:endParaRPr lang="es-ES" altLang="es-MX" sz="4800" b="1">
              <a:solidFill>
                <a:srgbClr val="003300"/>
              </a:solidFill>
            </a:endParaRP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5B3AA88D-D008-0667-EA52-027D8CC3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692150"/>
            <a:ext cx="7127875" cy="576263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 dirty="0">
                <a:solidFill>
                  <a:srgbClr val="003300"/>
                </a:solidFill>
              </a:rPr>
              <a:t>Evaluar la siguiente operación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cAdn">
            <a:extLst>
              <a:ext uri="{FF2B5EF4-FFF2-40B4-BE49-F238E27FC236}">
                <a16:creationId xmlns:a16="http://schemas.microsoft.com/office/drawing/2014/main" id="{8FD62966-ECD6-F7B8-2A43-A303EACB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4"/>
          <a:stretch>
            <a:fillRect/>
          </a:stretch>
        </p:blipFill>
        <p:spPr bwMode="auto">
          <a:xfrm>
            <a:off x="3276600" y="2133600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adn">
            <a:extLst>
              <a:ext uri="{FF2B5EF4-FFF2-40B4-BE49-F238E27FC236}">
                <a16:creationId xmlns:a16="http://schemas.microsoft.com/office/drawing/2014/main" id="{F504004B-8933-0A8C-9314-C1360266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6725"/>
            <a:ext cx="4464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6">
            <a:extLst>
              <a:ext uri="{FF2B5EF4-FFF2-40B4-BE49-F238E27FC236}">
                <a16:creationId xmlns:a16="http://schemas.microsoft.com/office/drawing/2014/main" id="{2FBC5AED-66E2-813E-A069-9A212BB4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</a:rPr>
              <a:t>Leyes y teoremas del álgebra Booleana</a:t>
            </a:r>
            <a:endParaRPr lang="es-ES" altLang="es-MX" sz="2800" b="1">
              <a:solidFill>
                <a:srgbClr val="003300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B11D552-4041-3AA0-3ADD-4C0F70A9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060575"/>
            <a:ext cx="10652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96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0BDF6A8-46F7-3A02-AD90-10D9BEA4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692150"/>
            <a:ext cx="3168650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altLang="es-MX">
                <a:solidFill>
                  <a:srgbClr val="003300"/>
                </a:solidFill>
                <a:cs typeface="Times New Roman" panose="02020603050405020304" pitchFamily="18" charset="0"/>
              </a:rPr>
              <a:t>And y Nand</a:t>
            </a:r>
            <a:endParaRPr lang="es-ES" altLang="es-MX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0419" name="Picture 3" descr="aand0">
            <a:extLst>
              <a:ext uri="{FF2B5EF4-FFF2-40B4-BE49-F238E27FC236}">
                <a16:creationId xmlns:a16="http://schemas.microsoft.com/office/drawing/2014/main" id="{905FB682-7D76-C204-11E8-3BBF979B1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20938"/>
            <a:ext cx="7010400" cy="2536825"/>
          </a:xfrm>
        </p:spPr>
      </p:pic>
      <p:sp>
        <p:nvSpPr>
          <p:cNvPr id="515076" name="Text Box 4">
            <a:extLst>
              <a:ext uri="{FF2B5EF4-FFF2-40B4-BE49-F238E27FC236}">
                <a16:creationId xmlns:a16="http://schemas.microsoft.com/office/drawing/2014/main" id="{B9E56ABE-EAD9-811F-1D22-CB2463F3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42093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1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515077" name="Rectangle 5">
            <a:extLst>
              <a:ext uri="{FF2B5EF4-FFF2-40B4-BE49-F238E27FC236}">
                <a16:creationId xmlns:a16="http://schemas.microsoft.com/office/drawing/2014/main" id="{C4E3DCA7-3060-72B3-1B54-44D8A936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565400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/>
      <p:bldP spid="5150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and1">
            <a:extLst>
              <a:ext uri="{FF2B5EF4-FFF2-40B4-BE49-F238E27FC236}">
                <a16:creationId xmlns:a16="http://schemas.microsoft.com/office/drawing/2014/main" id="{416476DF-A305-744A-8483-EF895AF22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636838"/>
            <a:ext cx="7010400" cy="2536825"/>
          </a:xfr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267837B-8543-4547-8657-D1980CCB1ED1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2852738"/>
            <a:ext cx="792163" cy="641350"/>
            <a:chOff x="4105" y="1661"/>
            <a:chExt cx="499" cy="404"/>
          </a:xfrm>
        </p:grpSpPr>
        <p:sp>
          <p:nvSpPr>
            <p:cNvPr id="62470" name="Text Box 5">
              <a:extLst>
                <a:ext uri="{FF2B5EF4-FFF2-40B4-BE49-F238E27FC236}">
                  <a16:creationId xmlns:a16="http://schemas.microsoft.com/office/drawing/2014/main" id="{5DB24FBA-9E66-3DCC-8236-904E60107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661"/>
              <a:ext cx="4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3600" b="1">
                  <a:latin typeface="Arial" panose="020B0604020202020204" pitchFamily="34" charset="0"/>
                </a:rPr>
                <a:t>A</a:t>
              </a:r>
              <a:endParaRPr lang="es-ES" altLang="es-MX" sz="3600" b="1">
                <a:latin typeface="Arial" panose="020B0604020202020204" pitchFamily="34" charset="0"/>
              </a:endParaRPr>
            </a:p>
          </p:txBody>
        </p:sp>
        <p:sp>
          <p:nvSpPr>
            <p:cNvPr id="62471" name="Line 6">
              <a:extLst>
                <a:ext uri="{FF2B5EF4-FFF2-40B4-BE49-F238E27FC236}">
                  <a16:creationId xmlns:a16="http://schemas.microsoft.com/office/drawing/2014/main" id="{A2D2782C-BD5C-9991-43C0-8D91C8947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706"/>
              <a:ext cx="22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7127" name="Rectangle 7">
            <a:extLst>
              <a:ext uri="{FF2B5EF4-FFF2-40B4-BE49-F238E27FC236}">
                <a16:creationId xmlns:a16="http://schemas.microsoft.com/office/drawing/2014/main" id="{BF54782C-4034-43FC-1391-41EA29EA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838450"/>
            <a:ext cx="431800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Rectangle 8">
            <a:extLst>
              <a:ext uri="{FF2B5EF4-FFF2-40B4-BE49-F238E27FC236}">
                <a16:creationId xmlns:a16="http://schemas.microsoft.com/office/drawing/2014/main" id="{F9D5497C-058C-8F63-718C-17F243729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836613"/>
            <a:ext cx="3168650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rgbClr val="003300"/>
                </a:solidFill>
                <a:cs typeface="Times New Roman" panose="02020603050405020304" pitchFamily="18" charset="0"/>
              </a:rPr>
              <a:t>And y Nand</a:t>
            </a:r>
            <a:endParaRPr lang="es-ES" altLang="es-MX" b="1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anda">
            <a:extLst>
              <a:ext uri="{FF2B5EF4-FFF2-40B4-BE49-F238E27FC236}">
                <a16:creationId xmlns:a16="http://schemas.microsoft.com/office/drawing/2014/main" id="{DFED60C8-AACB-7F09-FE5A-1CDA19EB6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08275"/>
            <a:ext cx="7010400" cy="2536825"/>
          </a:xfr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5046EBD1-6457-F98C-3E6E-781A6A8D32E1}"/>
              </a:ext>
            </a:extLst>
          </p:cNvPr>
          <p:cNvGrpSpPr>
            <a:grpSpLocks/>
          </p:cNvGrpSpPr>
          <p:nvPr/>
        </p:nvGrpSpPr>
        <p:grpSpPr bwMode="auto">
          <a:xfrm>
            <a:off x="7121525" y="2868613"/>
            <a:ext cx="792163" cy="762000"/>
            <a:chOff x="4105" y="1661"/>
            <a:chExt cx="499" cy="480"/>
          </a:xfrm>
        </p:grpSpPr>
        <p:sp>
          <p:nvSpPr>
            <p:cNvPr id="64518" name="Text Box 5">
              <a:extLst>
                <a:ext uri="{FF2B5EF4-FFF2-40B4-BE49-F238E27FC236}">
                  <a16:creationId xmlns:a16="http://schemas.microsoft.com/office/drawing/2014/main" id="{92D2BFA1-21E7-C3A2-906C-7F280A272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661"/>
              <a:ext cx="4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4400" b="1">
                  <a:latin typeface="Arial" panose="020B0604020202020204" pitchFamily="34" charset="0"/>
                </a:rPr>
                <a:t>A</a:t>
              </a:r>
              <a:endParaRPr lang="es-ES" altLang="es-MX" sz="4400" b="1">
                <a:latin typeface="Arial" panose="020B0604020202020204" pitchFamily="34" charset="0"/>
              </a:endParaRPr>
            </a:p>
          </p:txBody>
        </p:sp>
        <p:sp>
          <p:nvSpPr>
            <p:cNvPr id="64519" name="Line 6">
              <a:extLst>
                <a:ext uri="{FF2B5EF4-FFF2-40B4-BE49-F238E27FC236}">
                  <a16:creationId xmlns:a16="http://schemas.microsoft.com/office/drawing/2014/main" id="{28232D9C-4E6A-8D3B-8806-875EE56FE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706"/>
              <a:ext cx="22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9175" name="Rectangle 7">
            <a:extLst>
              <a:ext uri="{FF2B5EF4-FFF2-40B4-BE49-F238E27FC236}">
                <a16:creationId xmlns:a16="http://schemas.microsoft.com/office/drawing/2014/main" id="{B609FE6E-5D3D-411B-9F3E-102274E7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068638"/>
            <a:ext cx="503238" cy="5048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Rectangle 8">
            <a:extLst>
              <a:ext uri="{FF2B5EF4-FFF2-40B4-BE49-F238E27FC236}">
                <a16:creationId xmlns:a16="http://schemas.microsoft.com/office/drawing/2014/main" id="{190671B0-3EBC-769E-237B-CC093346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836613"/>
            <a:ext cx="3168650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rgbClr val="003300"/>
                </a:solidFill>
                <a:cs typeface="Times New Roman" panose="02020603050405020304" pitchFamily="18" charset="0"/>
              </a:rPr>
              <a:t>And y Nand</a:t>
            </a:r>
            <a:endParaRPr lang="es-ES" altLang="es-MX" b="1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043"/>
            <a:ext cx="7056015" cy="576263"/>
          </a:xfr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cs typeface="Times New Roman" panose="02020603050405020304" pitchFamily="18" charset="0"/>
              </a:rPr>
              <a:t>Leyes y Teoremas del álgebra Booleana</a:t>
            </a:r>
            <a:endParaRPr lang="es-ES" altLang="es-MX" sz="2400">
              <a:cs typeface="Times New Roman" panose="02020603050405020304" pitchFamily="18" charset="0"/>
            </a:endParaRPr>
          </a:p>
        </p:txBody>
      </p:sp>
      <p:pic>
        <p:nvPicPr>
          <p:cNvPr id="8195" name="Picture 3" descr="eca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0"/>
          <a:stretch>
            <a:fillRect/>
          </a:stretch>
        </p:blipFill>
        <p:spPr bwMode="auto">
          <a:xfrm>
            <a:off x="2987675" y="1916113"/>
            <a:ext cx="29511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a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>
            <a:fillRect/>
          </a:stretch>
        </p:blipFill>
        <p:spPr>
          <a:xfrm>
            <a:off x="971550" y="3284538"/>
            <a:ext cx="7632700" cy="3038475"/>
          </a:xfrm>
          <a:noFill/>
        </p:spPr>
      </p:pic>
    </p:spTree>
    <p:extLst>
      <p:ext uri="{BB962C8B-B14F-4D97-AF65-F5344CB8AC3E}">
        <p14:creationId xmlns:p14="http://schemas.microsoft.com/office/powerpoint/2010/main" val="3248106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andan">
            <a:extLst>
              <a:ext uri="{FF2B5EF4-FFF2-40B4-BE49-F238E27FC236}">
                <a16:creationId xmlns:a16="http://schemas.microsoft.com/office/drawing/2014/main" id="{69BD4F9B-E2FD-A711-D39A-E1CAEC366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852738"/>
            <a:ext cx="7007225" cy="2547937"/>
          </a:xfrm>
        </p:spPr>
      </p:pic>
      <p:sp>
        <p:nvSpPr>
          <p:cNvPr id="521220" name="Text Box 4">
            <a:extLst>
              <a:ext uri="{FF2B5EF4-FFF2-40B4-BE49-F238E27FC236}">
                <a16:creationId xmlns:a16="http://schemas.microsoft.com/office/drawing/2014/main" id="{998B2E01-FB41-A263-CBA5-3FFBEF97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098800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1</a:t>
            </a:r>
            <a:endParaRPr lang="es-ES" altLang="es-MX" sz="4400" b="1">
              <a:latin typeface="Arial" panose="020B0604020202020204" pitchFamily="34" charset="0"/>
            </a:endParaRPr>
          </a:p>
        </p:txBody>
      </p:sp>
      <p:sp>
        <p:nvSpPr>
          <p:cNvPr id="521221" name="Rectangle 5">
            <a:extLst>
              <a:ext uri="{FF2B5EF4-FFF2-40B4-BE49-F238E27FC236}">
                <a16:creationId xmlns:a16="http://schemas.microsoft.com/office/drawing/2014/main" id="{4AB4E010-A4C9-E6C2-40F6-16C7CCC8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068638"/>
            <a:ext cx="431800" cy="5048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5" name="Rectangle 6">
            <a:extLst>
              <a:ext uri="{FF2B5EF4-FFF2-40B4-BE49-F238E27FC236}">
                <a16:creationId xmlns:a16="http://schemas.microsoft.com/office/drawing/2014/main" id="{4A616005-E6E7-7739-AB42-48B5222D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92150"/>
            <a:ext cx="316865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rgbClr val="003300"/>
                </a:solidFill>
                <a:cs typeface="Times New Roman" panose="02020603050405020304" pitchFamily="18" charset="0"/>
              </a:rPr>
              <a:t>And y Nand</a:t>
            </a:r>
            <a:endParaRPr lang="es-ES" altLang="es-MX" b="1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/>
      <p:bldP spid="5212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DFE239D-22DE-5848-1DAA-E578862C8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0" y="765175"/>
            <a:ext cx="2160588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altLang="es-MX">
                <a:solidFill>
                  <a:srgbClr val="003300"/>
                </a:solidFill>
                <a:cs typeface="Times New Roman" panose="02020603050405020304" pitchFamily="18" charset="0"/>
              </a:rPr>
              <a:t>Or y Nor</a:t>
            </a:r>
            <a:endParaRPr lang="es-ES" altLang="es-MX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611" name="Picture 3" descr="aor0">
            <a:extLst>
              <a:ext uri="{FF2B5EF4-FFF2-40B4-BE49-F238E27FC236}">
                <a16:creationId xmlns:a16="http://schemas.microsoft.com/office/drawing/2014/main" id="{433DE2DB-C284-5F4A-1EEB-F6A828CC1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08275"/>
            <a:ext cx="7416800" cy="2684463"/>
          </a:xfr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7C97450-D325-E955-A667-4D5F99BADBBF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2781300"/>
            <a:ext cx="792163" cy="762000"/>
            <a:chOff x="4105" y="1661"/>
            <a:chExt cx="499" cy="480"/>
          </a:xfrm>
        </p:grpSpPr>
        <p:sp>
          <p:nvSpPr>
            <p:cNvPr id="68614" name="Text Box 5">
              <a:extLst>
                <a:ext uri="{FF2B5EF4-FFF2-40B4-BE49-F238E27FC236}">
                  <a16:creationId xmlns:a16="http://schemas.microsoft.com/office/drawing/2014/main" id="{078E13F1-8229-C86B-5D07-A54D5729C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661"/>
              <a:ext cx="4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4400" b="1">
                  <a:latin typeface="Arial" panose="020B0604020202020204" pitchFamily="34" charset="0"/>
                </a:rPr>
                <a:t>A</a:t>
              </a:r>
              <a:endParaRPr lang="es-ES" altLang="es-MX" sz="4400" b="1">
                <a:latin typeface="Arial" panose="020B0604020202020204" pitchFamily="34" charset="0"/>
              </a:endParaRPr>
            </a:p>
          </p:txBody>
        </p:sp>
        <p:sp>
          <p:nvSpPr>
            <p:cNvPr id="68615" name="Line 6">
              <a:extLst>
                <a:ext uri="{FF2B5EF4-FFF2-40B4-BE49-F238E27FC236}">
                  <a16:creationId xmlns:a16="http://schemas.microsoft.com/office/drawing/2014/main" id="{A20D1560-7F3F-E057-5A21-14FB00DD1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706"/>
              <a:ext cx="22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23271" name="Rectangle 7">
            <a:extLst>
              <a:ext uri="{FF2B5EF4-FFF2-40B4-BE49-F238E27FC236}">
                <a16:creationId xmlns:a16="http://schemas.microsoft.com/office/drawing/2014/main" id="{71CC4DE2-B981-C195-6152-DAE56A3D6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781300"/>
            <a:ext cx="504825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aor1">
            <a:extLst>
              <a:ext uri="{FF2B5EF4-FFF2-40B4-BE49-F238E27FC236}">
                <a16:creationId xmlns:a16="http://schemas.microsoft.com/office/drawing/2014/main" id="{01BF17FB-FED7-5BE9-BB6A-3EC32C969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636838"/>
            <a:ext cx="7416800" cy="2684462"/>
          </a:xfrm>
        </p:spPr>
      </p:pic>
      <p:sp>
        <p:nvSpPr>
          <p:cNvPr id="525316" name="Text Box 4">
            <a:extLst>
              <a:ext uri="{FF2B5EF4-FFF2-40B4-BE49-F238E27FC236}">
                <a16:creationId xmlns:a16="http://schemas.microsoft.com/office/drawing/2014/main" id="{AFB02614-B517-10C2-EBB7-A2E7AB1F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708275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0</a:t>
            </a:r>
            <a:endParaRPr lang="es-ES" altLang="es-MX" sz="4400" b="1">
              <a:latin typeface="Arial" panose="020B0604020202020204" pitchFamily="34" charset="0"/>
            </a:endParaRPr>
          </a:p>
        </p:txBody>
      </p:sp>
      <p:sp>
        <p:nvSpPr>
          <p:cNvPr id="525317" name="Rectangle 5">
            <a:extLst>
              <a:ext uri="{FF2B5EF4-FFF2-40B4-BE49-F238E27FC236}">
                <a16:creationId xmlns:a16="http://schemas.microsoft.com/office/drawing/2014/main" id="{D729E195-6358-06F3-131F-1E211214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068638"/>
            <a:ext cx="431800" cy="57626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1" name="Rectangle 8">
            <a:extLst>
              <a:ext uri="{FF2B5EF4-FFF2-40B4-BE49-F238E27FC236}">
                <a16:creationId xmlns:a16="http://schemas.microsoft.com/office/drawing/2014/main" id="{B6BFAFC8-E685-E0F0-3340-00B22EC68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0" y="765175"/>
            <a:ext cx="2160588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altLang="es-MX"/>
              <a:t>Or y Nor</a:t>
            </a:r>
            <a:endParaRPr lang="es-ES" alt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/>
      <p:bldP spid="5253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ora">
            <a:extLst>
              <a:ext uri="{FF2B5EF4-FFF2-40B4-BE49-F238E27FC236}">
                <a16:creationId xmlns:a16="http://schemas.microsoft.com/office/drawing/2014/main" id="{D9470C43-714B-83D3-D5BF-47F23E0B8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924175"/>
            <a:ext cx="7416800" cy="2684463"/>
          </a:xfr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C358E58D-1DAF-A35D-F466-F15D0B3BD12B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997200"/>
            <a:ext cx="792162" cy="762000"/>
            <a:chOff x="4105" y="1661"/>
            <a:chExt cx="499" cy="480"/>
          </a:xfrm>
        </p:grpSpPr>
        <p:sp>
          <p:nvSpPr>
            <p:cNvPr id="72710" name="Text Box 5">
              <a:extLst>
                <a:ext uri="{FF2B5EF4-FFF2-40B4-BE49-F238E27FC236}">
                  <a16:creationId xmlns:a16="http://schemas.microsoft.com/office/drawing/2014/main" id="{D6F094AD-A10A-80F6-8980-E5C13803F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661"/>
              <a:ext cx="4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4400" b="1">
                  <a:latin typeface="Arial" panose="020B0604020202020204" pitchFamily="34" charset="0"/>
                </a:rPr>
                <a:t>A</a:t>
              </a:r>
              <a:endParaRPr lang="es-ES" altLang="es-MX" sz="4400" b="1">
                <a:latin typeface="Arial" panose="020B0604020202020204" pitchFamily="34" charset="0"/>
              </a:endParaRPr>
            </a:p>
          </p:txBody>
        </p:sp>
        <p:sp>
          <p:nvSpPr>
            <p:cNvPr id="72711" name="Line 6">
              <a:extLst>
                <a:ext uri="{FF2B5EF4-FFF2-40B4-BE49-F238E27FC236}">
                  <a16:creationId xmlns:a16="http://schemas.microsoft.com/office/drawing/2014/main" id="{38D51EE6-8038-C136-E08A-E48DE1B5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706"/>
              <a:ext cx="22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27367" name="Rectangle 7">
            <a:extLst>
              <a:ext uri="{FF2B5EF4-FFF2-40B4-BE49-F238E27FC236}">
                <a16:creationId xmlns:a16="http://schemas.microsoft.com/office/drawing/2014/main" id="{601D9AFA-B4E3-BD18-2A7B-9877EC6E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13100"/>
            <a:ext cx="503238" cy="50323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9" name="Rectangle 9">
            <a:extLst>
              <a:ext uri="{FF2B5EF4-FFF2-40B4-BE49-F238E27FC236}">
                <a16:creationId xmlns:a16="http://schemas.microsoft.com/office/drawing/2014/main" id="{F6A88107-7307-5F1C-8006-D265082B7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0" y="765175"/>
            <a:ext cx="2160588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altLang="es-MX"/>
              <a:t>Or y Nor</a:t>
            </a:r>
            <a:endParaRPr lang="es-ES" alt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oran">
            <a:extLst>
              <a:ext uri="{FF2B5EF4-FFF2-40B4-BE49-F238E27FC236}">
                <a16:creationId xmlns:a16="http://schemas.microsoft.com/office/drawing/2014/main" id="{BA1EB94F-0346-9027-E42A-14088FF58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852738"/>
            <a:ext cx="7416800" cy="2684462"/>
          </a:xfrm>
        </p:spPr>
      </p:pic>
      <p:sp>
        <p:nvSpPr>
          <p:cNvPr id="529412" name="Text Box 4">
            <a:extLst>
              <a:ext uri="{FF2B5EF4-FFF2-40B4-BE49-F238E27FC236}">
                <a16:creationId xmlns:a16="http://schemas.microsoft.com/office/drawing/2014/main" id="{1D37F100-6E42-9EE1-CCB4-37359DC5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068638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0</a:t>
            </a:r>
            <a:endParaRPr lang="es-ES" altLang="es-MX" sz="4400" b="1">
              <a:latin typeface="Arial" panose="020B0604020202020204" pitchFamily="34" charset="0"/>
            </a:endParaRPr>
          </a:p>
        </p:txBody>
      </p:sp>
      <p:sp>
        <p:nvSpPr>
          <p:cNvPr id="529413" name="Rectangle 5">
            <a:extLst>
              <a:ext uri="{FF2B5EF4-FFF2-40B4-BE49-F238E27FC236}">
                <a16:creationId xmlns:a16="http://schemas.microsoft.com/office/drawing/2014/main" id="{8BE7D16E-792A-8141-8BCB-49FE561F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13100"/>
            <a:ext cx="504825" cy="6492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95F25CDF-0169-6F7A-50DF-F84E3D086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0" y="765175"/>
            <a:ext cx="2160588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MX" altLang="es-MX"/>
              <a:t>Or y Nor</a:t>
            </a:r>
            <a:endParaRPr lang="es-ES" alt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/>
      <p:bldP spid="5294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323" name="Group 155">
            <a:extLst>
              <a:ext uri="{FF2B5EF4-FFF2-40B4-BE49-F238E27FC236}">
                <a16:creationId xmlns:a16="http://schemas.microsoft.com/office/drawing/2014/main" id="{03515FFB-50B1-6717-11E3-12202BD5FE7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476250"/>
          <a:ext cx="8964612" cy="5905501"/>
        </p:xfrm>
        <a:graphic>
          <a:graphicData uri="http://schemas.openxmlformats.org/drawingml/2006/table">
            <a:tbl>
              <a:tblPr/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Identidad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8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7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16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02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6846" name="Picture 46" descr="and2">
            <a:extLst>
              <a:ext uri="{FF2B5EF4-FFF2-40B4-BE49-F238E27FC236}">
                <a16:creationId xmlns:a16="http://schemas.microsoft.com/office/drawing/2014/main" id="{6878C3A6-2BC1-B309-0FD6-5844B124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25525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47" name="Picture 51" descr="or2">
            <a:extLst>
              <a:ext uri="{FF2B5EF4-FFF2-40B4-BE49-F238E27FC236}">
                <a16:creationId xmlns:a16="http://schemas.microsoft.com/office/drawing/2014/main" id="{3500F8C0-75A0-BD4B-22CA-84BE2820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01725"/>
            <a:ext cx="1295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195" name="Rectangle 59">
            <a:extLst>
              <a:ext uri="{FF2B5EF4-FFF2-40B4-BE49-F238E27FC236}">
                <a16:creationId xmlns:a16="http://schemas.microsoft.com/office/drawing/2014/main" id="{3E47AB1D-E41C-58B3-0B23-24E5DBC5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060575"/>
            <a:ext cx="17272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76849" name="Picture 156" descr="2NAND">
            <a:extLst>
              <a:ext uri="{FF2B5EF4-FFF2-40B4-BE49-F238E27FC236}">
                <a16:creationId xmlns:a16="http://schemas.microsoft.com/office/drawing/2014/main" id="{F970F598-BD9D-C890-3463-AEE9AEC3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17588"/>
            <a:ext cx="122396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50" name="Picture 157" descr="2NOR">
            <a:extLst>
              <a:ext uri="{FF2B5EF4-FFF2-40B4-BE49-F238E27FC236}">
                <a16:creationId xmlns:a16="http://schemas.microsoft.com/office/drawing/2014/main" id="{9302063B-5BFC-9A6D-5D45-97E498955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052513"/>
            <a:ext cx="1403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9">
            <a:extLst>
              <a:ext uri="{FF2B5EF4-FFF2-40B4-BE49-F238E27FC236}">
                <a16:creationId xmlns:a16="http://schemas.microsoft.com/office/drawing/2014/main" id="{BC20B245-9448-8B0A-E85B-989EF9403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213100"/>
            <a:ext cx="17272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E7EFB980-AFB3-DFEF-D7B6-4DCC85DB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7272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CFD0B549-EDD9-303C-4512-C01D99D5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73688"/>
            <a:ext cx="1727200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089917E6-8331-8370-0D3A-62CDAD0A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060575"/>
            <a:ext cx="17272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847E8233-8E5C-50A7-7459-23BDFC995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213100"/>
            <a:ext cx="17272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2BBB7C80-4B14-1F56-886C-8A3B8A29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292600"/>
            <a:ext cx="17272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" name="Rectangle 59">
            <a:extLst>
              <a:ext uri="{FF2B5EF4-FFF2-40B4-BE49-F238E27FC236}">
                <a16:creationId xmlns:a16="http://schemas.microsoft.com/office/drawing/2014/main" id="{9BC8CD91-B189-0EFA-D970-2F6A4F96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373688"/>
            <a:ext cx="1727200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9" name="Rectangle 59">
            <a:extLst>
              <a:ext uri="{FF2B5EF4-FFF2-40B4-BE49-F238E27FC236}">
                <a16:creationId xmlns:a16="http://schemas.microsoft.com/office/drawing/2014/main" id="{AA5573E1-57BB-4672-3B00-3DF5956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1800225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" name="Rectangle 59">
            <a:extLst>
              <a:ext uri="{FF2B5EF4-FFF2-40B4-BE49-F238E27FC236}">
                <a16:creationId xmlns:a16="http://schemas.microsoft.com/office/drawing/2014/main" id="{987FAA00-CAC0-32C5-963D-B6862CD6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213100"/>
            <a:ext cx="18002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7B001FE0-7D44-F6DF-A001-DF802CECA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292600"/>
            <a:ext cx="1800225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0AD64DD3-9811-473F-C575-E2BD7C17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373688"/>
            <a:ext cx="1800225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563E0A08-BA37-35F5-D829-3E701D58F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2060575"/>
            <a:ext cx="16827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514A8939-CDD3-3F8D-BCEC-6445B02A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3213100"/>
            <a:ext cx="168275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" name="Rectangle 59">
            <a:extLst>
              <a:ext uri="{FF2B5EF4-FFF2-40B4-BE49-F238E27FC236}">
                <a16:creationId xmlns:a16="http://schemas.microsoft.com/office/drawing/2014/main" id="{6B042C62-7935-9BFC-8549-7BDF6AB4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4292600"/>
            <a:ext cx="168275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F138C62D-983C-FAD1-82E0-E9B1304A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5373688"/>
            <a:ext cx="1682750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0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95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F8F5305-4D52-86A7-E10D-CFD8B1637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920037" cy="576262"/>
          </a:xfrm>
        </p:spPr>
        <p:txBody>
          <a:bodyPr/>
          <a:lstStyle/>
          <a:p>
            <a:pPr eaLnBrk="1" hangingPunct="1"/>
            <a:r>
              <a:rPr lang="es-MX" altLang="es-MX" sz="2000"/>
              <a:t>Resuelva las siguientes proposiciones</a:t>
            </a:r>
            <a:endParaRPr lang="es-ES" altLang="es-MX" sz="2000"/>
          </a:p>
        </p:txBody>
      </p:sp>
      <p:grpSp>
        <p:nvGrpSpPr>
          <p:cNvPr id="78851" name="Group 3">
            <a:extLst>
              <a:ext uri="{FF2B5EF4-FFF2-40B4-BE49-F238E27FC236}">
                <a16:creationId xmlns:a16="http://schemas.microsoft.com/office/drawing/2014/main" id="{360DDA07-65F5-B357-0869-F7F6C318C997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052513"/>
            <a:ext cx="2725737" cy="3711575"/>
            <a:chOff x="612" y="1207"/>
            <a:chExt cx="1717" cy="2338"/>
          </a:xfrm>
        </p:grpSpPr>
        <p:sp>
          <p:nvSpPr>
            <p:cNvPr id="78860" name="Text Box 4">
              <a:extLst>
                <a:ext uri="{FF2B5EF4-FFF2-40B4-BE49-F238E27FC236}">
                  <a16:creationId xmlns:a16="http://schemas.microsoft.com/office/drawing/2014/main" id="{D41EACCF-E92C-83F1-F07D-9C3A9670E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207"/>
              <a:ext cx="1717" cy="2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1.-</a:t>
              </a:r>
              <a:r>
                <a:rPr lang="es-MX" altLang="es-MX" sz="4400" b="1">
                  <a:latin typeface="Arial" panose="020B0604020202020204" pitchFamily="34" charset="0"/>
                </a:rPr>
                <a:t> A 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 0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2.-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1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3.-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A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4.-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A =</a:t>
              </a:r>
            </a:p>
          </p:txBody>
        </p:sp>
        <p:sp>
          <p:nvSpPr>
            <p:cNvPr id="78861" name="Line 5">
              <a:extLst>
                <a:ext uri="{FF2B5EF4-FFF2-40B4-BE49-F238E27FC236}">
                  <a16:creationId xmlns:a16="http://schemas.microsoft.com/office/drawing/2014/main" id="{54812456-7B77-E12A-7A72-AFA08E3A1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067"/>
              <a:ext cx="22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78852" name="Group 6">
            <a:extLst>
              <a:ext uri="{FF2B5EF4-FFF2-40B4-BE49-F238E27FC236}">
                <a16:creationId xmlns:a16="http://schemas.microsoft.com/office/drawing/2014/main" id="{C83262BC-5A07-05A4-7B9B-98B2DC2AB6F7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981075"/>
            <a:ext cx="2725737" cy="3711575"/>
            <a:chOff x="2880" y="1183"/>
            <a:chExt cx="1717" cy="2338"/>
          </a:xfrm>
        </p:grpSpPr>
        <p:sp>
          <p:nvSpPr>
            <p:cNvPr id="78854" name="Text Box 7">
              <a:extLst>
                <a:ext uri="{FF2B5EF4-FFF2-40B4-BE49-F238E27FC236}">
                  <a16:creationId xmlns:a16="http://schemas.microsoft.com/office/drawing/2014/main" id="{860725DD-3494-3623-4994-5CFCCE9E0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183"/>
              <a:ext cx="1717" cy="2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5.-</a:t>
              </a:r>
              <a:r>
                <a:rPr lang="es-MX" altLang="es-MX" sz="4400" b="1">
                  <a:latin typeface="Arial" panose="020B0604020202020204" pitchFamily="34" charset="0"/>
                </a:rPr>
                <a:t> A 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 0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6.-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1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7.-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A =</a:t>
              </a:r>
            </a:p>
            <a:p>
              <a:pPr algn="l" eaLnBrk="1" hangingPunct="1">
                <a:lnSpc>
                  <a:spcPct val="135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  <a:sym typeface="Symbol" panose="05050102010706020507" pitchFamily="18" charset="2"/>
                </a:rPr>
                <a:t>8.-</a:t>
              </a:r>
              <a:r>
                <a:rPr lang="es-MX" altLang="es-MX" sz="4400" b="1">
                  <a:latin typeface="Arial" panose="020B0604020202020204" pitchFamily="34" charset="0"/>
                  <a:sym typeface="Symbol" panose="05050102010706020507" pitchFamily="18" charset="2"/>
                </a:rPr>
                <a:t> A  A =</a:t>
              </a:r>
            </a:p>
          </p:txBody>
        </p:sp>
        <p:sp>
          <p:nvSpPr>
            <p:cNvPr id="78855" name="Line 8">
              <a:extLst>
                <a:ext uri="{FF2B5EF4-FFF2-40B4-BE49-F238E27FC236}">
                  <a16:creationId xmlns:a16="http://schemas.microsoft.com/office/drawing/2014/main" id="{E71BBCD2-C68A-E1F7-98CE-2E67C3512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088"/>
              <a:ext cx="22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8856" name="Line 9">
              <a:extLst>
                <a:ext uri="{FF2B5EF4-FFF2-40B4-BE49-F238E27FC236}">
                  <a16:creationId xmlns:a16="http://schemas.microsoft.com/office/drawing/2014/main" id="{63334518-88C7-FF9E-0A12-23ABE5E16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319"/>
              <a:ext cx="953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8857" name="Line 10">
              <a:extLst>
                <a:ext uri="{FF2B5EF4-FFF2-40B4-BE49-F238E27FC236}">
                  <a16:creationId xmlns:a16="http://schemas.microsoft.com/office/drawing/2014/main" id="{4E72F10B-9510-5D29-760D-C51784A3B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908"/>
              <a:ext cx="953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8858" name="Line 11">
              <a:extLst>
                <a:ext uri="{FF2B5EF4-FFF2-40B4-BE49-F238E27FC236}">
                  <a16:creationId xmlns:a16="http://schemas.microsoft.com/office/drawing/2014/main" id="{5348019D-292E-6066-35A6-5B43D253F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497"/>
              <a:ext cx="953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8859" name="Line 12">
              <a:extLst>
                <a:ext uri="{FF2B5EF4-FFF2-40B4-BE49-F238E27FC236}">
                  <a16:creationId xmlns:a16="http://schemas.microsoft.com/office/drawing/2014/main" id="{2002AE60-B85C-3177-FFD5-D8EA4DEF9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014"/>
              <a:ext cx="953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78853" name="Text Box 15">
            <a:extLst>
              <a:ext uri="{FF2B5EF4-FFF2-40B4-BE49-F238E27FC236}">
                <a16:creationId xmlns:a16="http://schemas.microsoft.com/office/drawing/2014/main" id="{CC14D1B1-692B-343C-4759-F4E3A1EEF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68863"/>
            <a:ext cx="6991350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Que recursos se tienen para resolverlo?</a:t>
            </a:r>
            <a:endParaRPr lang="es-ES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>
            <a:extLst>
              <a:ext uri="{FF2B5EF4-FFF2-40B4-BE49-F238E27FC236}">
                <a16:creationId xmlns:a16="http://schemas.microsoft.com/office/drawing/2014/main" id="{7662F12A-3113-D08E-EA2B-9BC0B39E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65175"/>
            <a:ext cx="69913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Que recursos se tienen para resolverlo?</a:t>
            </a:r>
            <a:endParaRPr lang="es-ES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80899" name="Picture 5" descr="exor2sw">
            <a:extLst>
              <a:ext uri="{FF2B5EF4-FFF2-40B4-BE49-F238E27FC236}">
                <a16:creationId xmlns:a16="http://schemas.microsoft.com/office/drawing/2014/main" id="{661D93D9-A382-B46D-E816-E4731D3C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32702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>
            <a:extLst>
              <a:ext uri="{FF2B5EF4-FFF2-40B4-BE49-F238E27FC236}">
                <a16:creationId xmlns:a16="http://schemas.microsoft.com/office/drawing/2014/main" id="{8850B49E-959E-7173-8198-B4EBC530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259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7">
            <a:extLst>
              <a:ext uri="{FF2B5EF4-FFF2-40B4-BE49-F238E27FC236}">
                <a16:creationId xmlns:a16="http://schemas.microsoft.com/office/drawing/2014/main" id="{0F8E2EF4-FD12-EB48-71FC-7DCFA34D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933825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000000"/>
                </a:solidFill>
                <a:latin typeface="Arial" panose="020B0604020202020204" pitchFamily="34" charset="0"/>
              </a:rPr>
              <a:t>Equivalente eléctrico</a:t>
            </a:r>
            <a:endParaRPr lang="es-ES" altLang="es-MX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Text Box 8">
            <a:extLst>
              <a:ext uri="{FF2B5EF4-FFF2-40B4-BE49-F238E27FC236}">
                <a16:creationId xmlns:a16="http://schemas.microsoft.com/office/drawing/2014/main" id="{BA27E969-3B03-3D97-F86B-A46EF3B1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4005263"/>
            <a:ext cx="194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000000"/>
                </a:solidFill>
                <a:latin typeface="Arial" panose="020B0604020202020204" pitchFamily="34" charset="0"/>
              </a:rPr>
              <a:t>Tabla de Verdad</a:t>
            </a:r>
            <a:endParaRPr lang="es-ES" altLang="es-MX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0903" name="Picture 4" descr="exor2a">
            <a:extLst>
              <a:ext uri="{FF2B5EF4-FFF2-40B4-BE49-F238E27FC236}">
                <a16:creationId xmlns:a16="http://schemas.microsoft.com/office/drawing/2014/main" id="{8CF2234C-5CEF-3404-4121-6499FD43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25701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10">
            <a:extLst>
              <a:ext uri="{FF2B5EF4-FFF2-40B4-BE49-F238E27FC236}">
                <a16:creationId xmlns:a16="http://schemas.microsoft.com/office/drawing/2014/main" id="{465171F4-03A2-8BFE-11E8-8B4EFD36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05488"/>
            <a:ext cx="77533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000066"/>
                </a:solidFill>
                <a:latin typeface="Arial" panose="020B0604020202020204" pitchFamily="34" charset="0"/>
              </a:rPr>
              <a:t>Exor</a:t>
            </a:r>
            <a:r>
              <a:rPr lang="es-ES" altLang="es-MX" sz="1800" b="1">
                <a:solidFill>
                  <a:srgbClr val="000066"/>
                </a:solidFill>
                <a:latin typeface="Arial" panose="020B0604020202020204" pitchFamily="34" charset="0"/>
              </a:rPr>
              <a:t> , produce un resultado 1, cuando un número impar de  Variables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800" b="1">
                <a:solidFill>
                  <a:srgbClr val="000066"/>
                </a:solidFill>
                <a:latin typeface="Arial" panose="020B0604020202020204" pitchFamily="34" charset="0"/>
              </a:rPr>
              <a:t>de entrada valen 1.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8512DD8C-9A5C-5751-30BC-C778C048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81075"/>
            <a:ext cx="3240087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Propiedades</a:t>
            </a:r>
            <a:r>
              <a:rPr lang="es-ES" altLang="es-MX" sz="36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pt-BR" altLang="es-MX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5D96E7B1-749C-5E0E-9ED7-9BF9C7B8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420938"/>
            <a:ext cx="4752975" cy="34194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MX" altLang="es-MX" sz="5400" b="1">
                <a:solidFill>
                  <a:srgbClr val="000066"/>
                </a:solidFill>
                <a:latin typeface="Arial" panose="020B0604020202020204" pitchFamily="34" charset="0"/>
              </a:rPr>
              <a:t>Conmutativa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MX" altLang="es-MX" sz="5400" b="1">
                <a:solidFill>
                  <a:srgbClr val="000066"/>
                </a:solidFill>
                <a:latin typeface="Arial" panose="020B0604020202020204" pitchFamily="34" charset="0"/>
              </a:rPr>
              <a:t>Asociativa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MX" altLang="es-MX" sz="5400" b="1">
                <a:solidFill>
                  <a:srgbClr val="000066"/>
                </a:solidFill>
                <a:latin typeface="Arial" panose="020B0604020202020204" pitchFamily="34" charset="0"/>
              </a:rPr>
              <a:t>Distributiva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B626AF21-27EF-7BE8-86E3-A6A17B95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529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Conmutativa</a:t>
            </a:r>
            <a:endParaRPr lang="pt-BR" altLang="es-MX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83971" name="Picture 3" descr="andcom">
            <a:extLst>
              <a:ext uri="{FF2B5EF4-FFF2-40B4-BE49-F238E27FC236}">
                <a16:creationId xmlns:a16="http://schemas.microsoft.com/office/drawing/2014/main" id="{3684CCB1-F621-39E3-E7A9-84888ADD03A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2455863"/>
            <a:ext cx="6081713" cy="2695575"/>
          </a:xfrm>
        </p:spPr>
      </p:pic>
      <p:sp>
        <p:nvSpPr>
          <p:cNvPr id="83972" name="Text Box 4">
            <a:extLst>
              <a:ext uri="{FF2B5EF4-FFF2-40B4-BE49-F238E27FC236}">
                <a16:creationId xmlns:a16="http://schemas.microsoft.com/office/drawing/2014/main" id="{C9488C37-6928-5B85-CF7F-4A0BEE9B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44675"/>
            <a:ext cx="1284288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3300"/>
                </a:solidFill>
                <a:latin typeface="Arial" panose="020B0604020202020204" pitchFamily="34" charset="0"/>
              </a:rPr>
              <a:t>AND</a:t>
            </a:r>
            <a:endParaRPr lang="es-ES" altLang="es-MX" sz="40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5762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cs typeface="Times New Roman" panose="02020603050405020304" pitchFamily="18" charset="0"/>
              </a:rPr>
              <a:t>Leyes y Teoremas del álgebra Booleana</a:t>
            </a:r>
            <a:endParaRPr lang="es-ES" altLang="es-MX" sz="2400">
              <a:cs typeface="Times New Roman" panose="02020603050405020304" pitchFamily="18" charset="0"/>
            </a:endParaRPr>
          </a:p>
        </p:txBody>
      </p:sp>
      <p:pic>
        <p:nvPicPr>
          <p:cNvPr id="10243" name="Picture 3" descr="eca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0"/>
          <a:stretch>
            <a:fillRect/>
          </a:stretch>
        </p:blipFill>
        <p:spPr bwMode="auto">
          <a:xfrm>
            <a:off x="2268538" y="1700114"/>
            <a:ext cx="29511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6073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364163" y="1412776"/>
            <a:ext cx="99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9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38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1AB5BACB-1691-85BF-60B6-13938B06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529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Conmutativa</a:t>
            </a:r>
            <a:endParaRPr lang="pt-BR" altLang="es-MX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3D78D926-0FFC-DB00-9767-969F474A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44675"/>
            <a:ext cx="777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3300"/>
                </a:solidFill>
                <a:latin typeface="Arial" panose="020B0604020202020204" pitchFamily="34" charset="0"/>
              </a:rPr>
              <a:t>Or</a:t>
            </a:r>
            <a:endParaRPr lang="es-ES" altLang="es-MX" sz="40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CEE58165-1C73-75DE-3773-547B3D42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852738"/>
            <a:ext cx="4575175" cy="113665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b="1">
                <a:solidFill>
                  <a:srgbClr val="000066"/>
                </a:solidFill>
                <a:latin typeface="Arial" panose="020B0604020202020204" pitchFamily="34" charset="0"/>
              </a:rPr>
              <a:t>A+B = B+A</a:t>
            </a:r>
            <a:endParaRPr lang="es-ES" altLang="es-MX" sz="66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86021" name="Picture 5" descr="conmor">
            <a:extLst>
              <a:ext uri="{FF2B5EF4-FFF2-40B4-BE49-F238E27FC236}">
                <a16:creationId xmlns:a16="http://schemas.microsoft.com/office/drawing/2014/main" id="{94FB4CFC-F535-39B4-AFB9-28D54BE495B1}"/>
              </a:ext>
            </a:extLst>
          </p:cNvPr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429000"/>
            <a:ext cx="5238750" cy="3810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1DF2373A-72C9-E104-E9A3-C9EBFAD1E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529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Conmutativa</a:t>
            </a:r>
            <a:endParaRPr lang="pt-BR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1FCA4087-495E-878B-D374-31C66D36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44675"/>
            <a:ext cx="13128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3300"/>
                </a:solidFill>
                <a:latin typeface="Arial" panose="020B0604020202020204" pitchFamily="34" charset="0"/>
              </a:rPr>
              <a:t>Exor</a:t>
            </a:r>
            <a:endParaRPr lang="es-ES" altLang="es-MX" sz="40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A971DB5C-22A0-2D62-CAF3-400EBB37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843213"/>
            <a:ext cx="4886325" cy="1136650"/>
          </a:xfrm>
          <a:prstGeom prst="rect">
            <a:avLst/>
          </a:prstGeom>
          <a:solidFill>
            <a:schemeClr val="bg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  <a:r>
              <a:rPr lang="es-MX" altLang="es-MX" sz="6600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6600" b="1">
                <a:solidFill>
                  <a:srgbClr val="003300"/>
                </a:solidFill>
                <a:latin typeface="Arial" panose="020B0604020202020204" pitchFamily="34" charset="0"/>
              </a:rPr>
              <a:t>B = B</a:t>
            </a:r>
            <a:r>
              <a:rPr lang="es-MX" altLang="es-MX" sz="6600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66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  <a:endParaRPr lang="es-ES" altLang="es-MX" sz="66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88069" name="Picture 5" descr="conmuexor">
            <a:extLst>
              <a:ext uri="{FF2B5EF4-FFF2-40B4-BE49-F238E27FC236}">
                <a16:creationId xmlns:a16="http://schemas.microsoft.com/office/drawing/2014/main" id="{C4AE843B-F11A-051D-BF6C-421D5C57B747}"/>
              </a:ext>
            </a:extLst>
          </p:cNvPr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429000"/>
            <a:ext cx="5238750" cy="3810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6E53EFC9-C0A1-E076-2797-F3866B54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529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3600" b="1">
                <a:solidFill>
                  <a:srgbClr val="000066"/>
                </a:solidFill>
                <a:latin typeface="Arial" panose="020B0604020202020204" pitchFamily="34" charset="0"/>
              </a:rPr>
              <a:t>Conmutativa</a:t>
            </a:r>
            <a:endParaRPr lang="pt-BR" altLang="es-MX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566275" name="Picture 3" descr="conmu">
            <a:extLst>
              <a:ext uri="{FF2B5EF4-FFF2-40B4-BE49-F238E27FC236}">
                <a16:creationId xmlns:a16="http://schemas.microsoft.com/office/drawing/2014/main" id="{023DCD39-0217-C151-2EBE-5BB3ED66A37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5" y="1803400"/>
            <a:ext cx="4911725" cy="3375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AB76475D-1007-839B-94A3-C2C31DB4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529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Asociativa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D38D3D7A-144E-A17D-B5A8-B72D3B59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A3E48A18-C44A-2FAD-CF1B-CF6F0433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6851650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And    A(B C) = (A B) C = A B C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pic>
        <p:nvPicPr>
          <p:cNvPr id="568325" name="Picture 5" descr="AND32">
            <a:extLst>
              <a:ext uri="{FF2B5EF4-FFF2-40B4-BE49-F238E27FC236}">
                <a16:creationId xmlns:a16="http://schemas.microsoft.com/office/drawing/2014/main" id="{8834B2A5-2BB9-5948-EAF8-7FEB7F6E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3149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26" name="Picture 6" descr="And3">
            <a:extLst>
              <a:ext uri="{FF2B5EF4-FFF2-40B4-BE49-F238E27FC236}">
                <a16:creationId xmlns:a16="http://schemas.microsoft.com/office/drawing/2014/main" id="{E86DBB1E-6C19-ED0D-B6A6-95CC4A18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83100"/>
            <a:ext cx="31178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27" name="Picture 7" descr="and31">
            <a:extLst>
              <a:ext uri="{FF2B5EF4-FFF2-40B4-BE49-F238E27FC236}">
                <a16:creationId xmlns:a16="http://schemas.microsoft.com/office/drawing/2014/main" id="{A820F244-BB6D-B59A-2A14-AA49682C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31686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38730991-32E9-DE4E-80D5-F39C227C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49275"/>
            <a:ext cx="352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Asociativa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9F7A7F9A-C512-0791-5E27-7C2259FE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43195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94212" name="Picture 4" descr="And3">
            <a:extLst>
              <a:ext uri="{FF2B5EF4-FFF2-40B4-BE49-F238E27FC236}">
                <a16:creationId xmlns:a16="http://schemas.microsoft.com/office/drawing/2014/main" id="{30D0B9A5-522C-D660-E638-FFD8E792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18716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373" name="Picture 5" descr="083">
            <a:extLst>
              <a:ext uri="{FF2B5EF4-FFF2-40B4-BE49-F238E27FC236}">
                <a16:creationId xmlns:a16="http://schemas.microsoft.com/office/drawing/2014/main" id="{80CF5063-8624-5D5C-80F3-FF63CBF4020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81300"/>
            <a:ext cx="4932362" cy="3648075"/>
          </a:xfrm>
        </p:spPr>
      </p:pic>
      <p:sp>
        <p:nvSpPr>
          <p:cNvPr id="94214" name="Text Box 6">
            <a:extLst>
              <a:ext uri="{FF2B5EF4-FFF2-40B4-BE49-F238E27FC236}">
                <a16:creationId xmlns:a16="http://schemas.microsoft.com/office/drawing/2014/main" id="{71967AB3-F682-3922-7850-CAFE0DCF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73463"/>
            <a:ext cx="2776537" cy="531812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(A B) C = A B C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pic>
        <p:nvPicPr>
          <p:cNvPr id="570375" name="Picture 7" descr="and31">
            <a:extLst>
              <a:ext uri="{FF2B5EF4-FFF2-40B4-BE49-F238E27FC236}">
                <a16:creationId xmlns:a16="http://schemas.microsoft.com/office/drawing/2014/main" id="{EFA8426D-89BB-FA43-DBFE-33364D94C28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2982913" cy="1252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D4C92F48-A274-B337-0AA1-279E1A95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952" y="497804"/>
            <a:ext cx="237623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 dirty="0">
                <a:latin typeface="Arial" panose="020B0604020202020204" pitchFamily="34" charset="0"/>
              </a:rPr>
              <a:t>Asociativa</a:t>
            </a:r>
            <a:endParaRPr lang="pt-BR" altLang="es-MX" sz="2800" b="1" dirty="0">
              <a:latin typeface="Arial" panose="020B0604020202020204" pitchFamily="34" charset="0"/>
            </a:endParaRPr>
          </a:p>
        </p:txBody>
      </p:sp>
      <p:sp>
        <p:nvSpPr>
          <p:cNvPr id="96259" name="Text Box 8">
            <a:extLst>
              <a:ext uri="{FF2B5EF4-FFF2-40B4-BE49-F238E27FC236}">
                <a16:creationId xmlns:a16="http://schemas.microsoft.com/office/drawing/2014/main" id="{0C736C48-8F2A-C089-9FFE-0B60283C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460375"/>
            <a:ext cx="3324225" cy="1138238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00FF"/>
                </a:solidFill>
                <a:latin typeface="Arial" panose="020B0604020202020204" pitchFamily="34" charset="0"/>
              </a:rPr>
              <a:t>S= A B C D E</a:t>
            </a:r>
            <a:endParaRPr lang="es-ES" altLang="es-MX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6260" name="Imagen 2">
            <a:extLst>
              <a:ext uri="{FF2B5EF4-FFF2-40B4-BE49-F238E27FC236}">
                <a16:creationId xmlns:a16="http://schemas.microsoft.com/office/drawing/2014/main" id="{7D06FDF8-719D-12CE-C824-081A0DFC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201"/>
            <a:ext cx="24479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Imagen 4">
            <a:extLst>
              <a:ext uri="{FF2B5EF4-FFF2-40B4-BE49-F238E27FC236}">
                <a16:creationId xmlns:a16="http://schemas.microsoft.com/office/drawing/2014/main" id="{E47180AF-B168-438C-BA07-B47FF4AD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3" y="3660775"/>
            <a:ext cx="1952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ángulo 5">
            <a:extLst>
              <a:ext uri="{FF2B5EF4-FFF2-40B4-BE49-F238E27FC236}">
                <a16:creationId xmlns:a16="http://schemas.microsoft.com/office/drawing/2014/main" id="{A12C666F-EEF1-9140-6CDD-1096AB7A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576263" cy="2159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altLang="es-MX"/>
          </a:p>
        </p:txBody>
      </p:sp>
      <p:pic>
        <p:nvPicPr>
          <p:cNvPr id="96264" name="Imagen 6">
            <a:extLst>
              <a:ext uri="{FF2B5EF4-FFF2-40B4-BE49-F238E27FC236}">
                <a16:creationId xmlns:a16="http://schemas.microsoft.com/office/drawing/2014/main" id="{453E1C20-CB45-6C0F-4AA1-DF9F4F3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36" y="1454165"/>
            <a:ext cx="1247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CuadroTexto 9">
            <a:extLst>
              <a:ext uri="{FF2B5EF4-FFF2-40B4-BE49-F238E27FC236}">
                <a16:creationId xmlns:a16="http://schemas.microsoft.com/office/drawing/2014/main" id="{C9723D76-F75D-DCA4-1BB0-014A5FEF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68" y="1031014"/>
            <a:ext cx="19415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/>
              <a:t>Isp Lever Classic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D7FDA-6319-E26C-A8F5-E46C08F13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94" b="10059"/>
          <a:stretch/>
        </p:blipFill>
        <p:spPr>
          <a:xfrm>
            <a:off x="2331503" y="3099579"/>
            <a:ext cx="6560385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D4C92F48-A274-B337-0AA1-279E1A95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952" y="497804"/>
            <a:ext cx="237623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 dirty="0">
                <a:latin typeface="Arial" panose="020B0604020202020204" pitchFamily="34" charset="0"/>
              </a:rPr>
              <a:t>Asociativa</a:t>
            </a:r>
            <a:endParaRPr lang="pt-BR" altLang="es-MX" sz="2800" b="1" dirty="0">
              <a:latin typeface="Arial" panose="020B0604020202020204" pitchFamily="34" charset="0"/>
            </a:endParaRPr>
          </a:p>
        </p:txBody>
      </p:sp>
      <p:sp>
        <p:nvSpPr>
          <p:cNvPr id="96259" name="Text Box 8">
            <a:extLst>
              <a:ext uri="{FF2B5EF4-FFF2-40B4-BE49-F238E27FC236}">
                <a16:creationId xmlns:a16="http://schemas.microsoft.com/office/drawing/2014/main" id="{0C736C48-8F2A-C089-9FFE-0B60283C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460375"/>
            <a:ext cx="3324225" cy="1138238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00FF"/>
                </a:solidFill>
                <a:latin typeface="Arial" panose="020B0604020202020204" pitchFamily="34" charset="0"/>
              </a:rPr>
              <a:t>S= A B C D E</a:t>
            </a:r>
            <a:endParaRPr lang="es-ES" altLang="es-MX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6260" name="Imagen 2">
            <a:extLst>
              <a:ext uri="{FF2B5EF4-FFF2-40B4-BE49-F238E27FC236}">
                <a16:creationId xmlns:a16="http://schemas.microsoft.com/office/drawing/2014/main" id="{7D06FDF8-719D-12CE-C824-081A0DFC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6" y="1573459"/>
            <a:ext cx="24479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Imagen 3">
            <a:extLst>
              <a:ext uri="{FF2B5EF4-FFF2-40B4-BE49-F238E27FC236}">
                <a16:creationId xmlns:a16="http://schemas.microsoft.com/office/drawing/2014/main" id="{9D1FC2CE-A3E5-ABDD-EA38-86E862A7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13" y="4168760"/>
            <a:ext cx="4608537" cy="23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Imagen 4">
            <a:extLst>
              <a:ext uri="{FF2B5EF4-FFF2-40B4-BE49-F238E27FC236}">
                <a16:creationId xmlns:a16="http://schemas.microsoft.com/office/drawing/2014/main" id="{E47180AF-B168-438C-BA07-B47FF4AD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3" y="3660775"/>
            <a:ext cx="1952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ángulo 5">
            <a:extLst>
              <a:ext uri="{FF2B5EF4-FFF2-40B4-BE49-F238E27FC236}">
                <a16:creationId xmlns:a16="http://schemas.microsoft.com/office/drawing/2014/main" id="{A12C666F-EEF1-9140-6CDD-1096AB7A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576263" cy="2159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MX" altLang="es-MX"/>
          </a:p>
        </p:txBody>
      </p:sp>
      <p:pic>
        <p:nvPicPr>
          <p:cNvPr id="96264" name="Imagen 6">
            <a:extLst>
              <a:ext uri="{FF2B5EF4-FFF2-40B4-BE49-F238E27FC236}">
                <a16:creationId xmlns:a16="http://schemas.microsoft.com/office/drawing/2014/main" id="{453E1C20-CB45-6C0F-4AA1-DF9F4F3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36" y="1454165"/>
            <a:ext cx="1247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CuadroTexto 9">
            <a:extLst>
              <a:ext uri="{FF2B5EF4-FFF2-40B4-BE49-F238E27FC236}">
                <a16:creationId xmlns:a16="http://schemas.microsoft.com/office/drawing/2014/main" id="{C9723D76-F75D-DCA4-1BB0-014A5FEF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68" y="1031014"/>
            <a:ext cx="19415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/>
              <a:t>Isp Lever Classic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346F7-1942-5E7F-2CF0-00E59C8972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780"/>
          <a:stretch/>
        </p:blipFill>
        <p:spPr>
          <a:xfrm>
            <a:off x="4308810" y="1838445"/>
            <a:ext cx="4469364" cy="22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8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EE1F8398-04C4-1858-89B0-D5D4A707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7238" y="460375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98307" name="Text Box 8">
            <a:extLst>
              <a:ext uri="{FF2B5EF4-FFF2-40B4-BE49-F238E27FC236}">
                <a16:creationId xmlns:a16="http://schemas.microsoft.com/office/drawing/2014/main" id="{F38B5A72-5E0A-D652-6CD5-B4E97FFB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60375"/>
            <a:ext cx="3571875" cy="1138238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0000FF"/>
                </a:solidFill>
                <a:latin typeface="Arial" panose="020B0604020202020204" pitchFamily="34" charset="0"/>
              </a:rPr>
              <a:t>S = </a:t>
            </a:r>
            <a:r>
              <a:rPr lang="es-MX" altLang="es-MX" sz="4000" b="1">
                <a:solidFill>
                  <a:srgbClr val="CC0000"/>
                </a:solidFill>
                <a:latin typeface="Arial" panose="020B0604020202020204" pitchFamily="34" charset="0"/>
              </a:rPr>
              <a:t>A’</a:t>
            </a:r>
            <a:r>
              <a:rPr lang="es-MX" altLang="es-MX" sz="4000" b="1">
                <a:solidFill>
                  <a:srgbClr val="0000FF"/>
                </a:solidFill>
                <a:latin typeface="Arial" panose="020B0604020202020204" pitchFamily="34" charset="0"/>
              </a:rPr>
              <a:t> B C D E</a:t>
            </a:r>
            <a:endParaRPr lang="es-ES" altLang="es-MX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8308" name="Imagen 1">
            <a:extLst>
              <a:ext uri="{FF2B5EF4-FFF2-40B4-BE49-F238E27FC236}">
                <a16:creationId xmlns:a16="http://schemas.microsoft.com/office/drawing/2014/main" id="{B3A9E28D-B1B9-7278-B3F2-0591B534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7492"/>
          <a:stretch>
            <a:fillRect/>
          </a:stretch>
        </p:blipFill>
        <p:spPr bwMode="auto">
          <a:xfrm>
            <a:off x="1692275" y="3671888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Imagen 5">
            <a:extLst>
              <a:ext uri="{FF2B5EF4-FFF2-40B4-BE49-F238E27FC236}">
                <a16:creationId xmlns:a16="http://schemas.microsoft.com/office/drawing/2014/main" id="{61BAA9F2-B4A4-CCD5-F0DA-EB8CF874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28788"/>
            <a:ext cx="29654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CuadroTexto 6">
            <a:extLst>
              <a:ext uri="{FF2B5EF4-FFF2-40B4-BE49-F238E27FC236}">
                <a16:creationId xmlns:a16="http://schemas.microsoft.com/office/drawing/2014/main" id="{E974E571-B2E1-CC89-9CCB-FC468BA06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171825"/>
            <a:ext cx="1311275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>
                <a:solidFill>
                  <a:srgbClr val="CC0000"/>
                </a:solidFill>
              </a:rPr>
              <a:t>A’</a:t>
            </a:r>
            <a:r>
              <a:rPr lang="es-MX" altLang="es-MX" b="1">
                <a:solidFill>
                  <a:srgbClr val="0000FF"/>
                </a:solidFill>
              </a:rPr>
              <a:t> B=</a:t>
            </a:r>
            <a:r>
              <a:rPr lang="es-MX" altLang="es-MX" b="1">
                <a:solidFill>
                  <a:srgbClr val="CC0000"/>
                </a:solidFill>
              </a:rPr>
              <a:t> </a:t>
            </a:r>
            <a:r>
              <a:rPr lang="es-MX" altLang="es-MX" b="1">
                <a:solidFill>
                  <a:srgbClr val="0000FF"/>
                </a:solidFill>
              </a:rPr>
              <a:t>B </a:t>
            </a:r>
            <a:r>
              <a:rPr lang="es-MX" altLang="es-MX" b="1">
                <a:solidFill>
                  <a:srgbClr val="CC0000"/>
                </a:solidFill>
              </a:rPr>
              <a:t>A’</a:t>
            </a:r>
            <a:r>
              <a:rPr lang="es-MX" altLang="es-MX" b="1">
                <a:solidFill>
                  <a:srgbClr val="0000FF"/>
                </a:solidFill>
              </a:rPr>
              <a:t> </a:t>
            </a:r>
            <a:endParaRPr lang="es-MX" altLang="es-MX"/>
          </a:p>
        </p:txBody>
      </p:sp>
      <p:sp>
        <p:nvSpPr>
          <p:cNvPr id="98311" name="CuadroTexto 7">
            <a:extLst>
              <a:ext uri="{FF2B5EF4-FFF2-40B4-BE49-F238E27FC236}">
                <a16:creationId xmlns:a16="http://schemas.microsoft.com/office/drawing/2014/main" id="{A4536DBF-E8B4-91BD-C65E-15E7D208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2828925"/>
            <a:ext cx="13350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1600"/>
              <a:t>Conmutativa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908015D6-A00B-1176-EFFD-49EC65D9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7238" y="460375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00355" name="Text Box 8">
            <a:extLst>
              <a:ext uri="{FF2B5EF4-FFF2-40B4-BE49-F238E27FC236}">
                <a16:creationId xmlns:a16="http://schemas.microsoft.com/office/drawing/2014/main" id="{70E5702E-8F03-C9B1-2642-19B2C59B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63550"/>
            <a:ext cx="3581400" cy="1262063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S= A B 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C’</a:t>
            </a:r>
            <a:r>
              <a:rPr lang="es-MX" altLang="es-MX" sz="4000" b="1">
                <a:latin typeface="Arial" panose="020B0604020202020204" pitchFamily="34" charset="0"/>
              </a:rPr>
              <a:t> 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D’E’</a:t>
            </a:r>
            <a:endParaRPr lang="es-ES" altLang="es-MX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0356" name="Imagen 7">
            <a:extLst>
              <a:ext uri="{FF2B5EF4-FFF2-40B4-BE49-F238E27FC236}">
                <a16:creationId xmlns:a16="http://schemas.microsoft.com/office/drawing/2014/main" id="{5DCB9B0F-6C62-7DBC-C39F-741473FE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2989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Imagen 8">
            <a:extLst>
              <a:ext uri="{FF2B5EF4-FFF2-40B4-BE49-F238E27FC236}">
                <a16:creationId xmlns:a16="http://schemas.microsoft.com/office/drawing/2014/main" id="{65FCFA6B-5C03-1445-2490-8391D429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681413"/>
            <a:ext cx="63690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AA52B946-7E68-1830-2426-FE8B890E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529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D348551E-85AB-1403-C122-457AC34E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102404" name="Picture 4" descr="or4">
            <a:extLst>
              <a:ext uri="{FF2B5EF4-FFF2-40B4-BE49-F238E27FC236}">
                <a16:creationId xmlns:a16="http://schemas.microsoft.com/office/drawing/2014/main" id="{7EAF4D82-3BE6-F940-DE24-82ACD721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18002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>
            <a:extLst>
              <a:ext uri="{FF2B5EF4-FFF2-40B4-BE49-F238E27FC236}">
                <a16:creationId xmlns:a16="http://schemas.microsoft.com/office/drawing/2014/main" id="{AAD38FF2-C6C3-2770-5C04-01D21DAF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73238"/>
            <a:ext cx="3360737" cy="646112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Or    A+B+C+D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pic>
        <p:nvPicPr>
          <p:cNvPr id="102406" name="Picture 6" descr="sn7432">
            <a:extLst>
              <a:ext uri="{FF2B5EF4-FFF2-40B4-BE49-F238E27FC236}">
                <a16:creationId xmlns:a16="http://schemas.microsoft.com/office/drawing/2014/main" id="{85C3DF40-51FA-3075-C688-68EDB3B033D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852738"/>
            <a:ext cx="4333875" cy="3578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5762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 dirty="0">
                <a:cs typeface="Times New Roman" panose="02020603050405020304" pitchFamily="18" charset="0"/>
              </a:rPr>
              <a:t>Leyes y Teoremas del álgebra Booleana</a:t>
            </a:r>
            <a:endParaRPr lang="es-ES" altLang="es-MX" sz="2800" dirty="0">
              <a:cs typeface="Times New Roman" panose="02020603050405020304" pitchFamily="18" charset="0"/>
            </a:endParaRPr>
          </a:p>
        </p:txBody>
      </p:sp>
      <p:pic>
        <p:nvPicPr>
          <p:cNvPr id="7" name="Imagen 6" descr="Imagen de la pantall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05D9BE08-0A86-46F8-133E-D64593D0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4" y="3068960"/>
            <a:ext cx="4732833" cy="324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0CDEEB-1E22-B1DB-92F6-F0D487B63F40}"/>
              </a:ext>
            </a:extLst>
          </p:cNvPr>
          <p:cNvSpPr txBox="1"/>
          <p:nvPr/>
        </p:nvSpPr>
        <p:spPr>
          <a:xfrm>
            <a:off x="1943708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* </a:t>
            </a:r>
            <a:r>
              <a:rPr lang="es-MX" sz="8800" b="1" dirty="0">
                <a:solidFill>
                  <a:srgbClr val="003300"/>
                </a:solidFill>
              </a:rPr>
              <a:t>0</a:t>
            </a:r>
            <a:r>
              <a:rPr lang="es-MX" sz="8800" b="1" dirty="0"/>
              <a:t> = </a:t>
            </a:r>
            <a:r>
              <a:rPr lang="es-MX" sz="8800" b="1" dirty="0">
                <a:solidFill>
                  <a:srgbClr val="0033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3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AABFD9EA-E672-AF63-CB02-A9787417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529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E024A748-C9B6-921E-0EB5-A8FBA976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sp>
        <p:nvSpPr>
          <p:cNvPr id="576516" name="Text Box 4">
            <a:extLst>
              <a:ext uri="{FF2B5EF4-FFF2-40B4-BE49-F238E27FC236}">
                <a16:creationId xmlns:a16="http://schemas.microsoft.com/office/drawing/2014/main" id="{E47F889E-517B-1848-0FEF-3BBC4D1A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583238"/>
            <a:ext cx="7042150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Or    (A+B)+C+D = (A+B)+(C+D) 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pic>
        <p:nvPicPr>
          <p:cNvPr id="576517" name="Picture 5" descr="or43">
            <a:extLst>
              <a:ext uri="{FF2B5EF4-FFF2-40B4-BE49-F238E27FC236}">
                <a16:creationId xmlns:a16="http://schemas.microsoft.com/office/drawing/2014/main" id="{C3A1F92D-D51B-A331-CD31-01196A36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0956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6" descr="or4">
            <a:extLst>
              <a:ext uri="{FF2B5EF4-FFF2-40B4-BE49-F238E27FC236}">
                <a16:creationId xmlns:a16="http://schemas.microsoft.com/office/drawing/2014/main" id="{0563E676-32C5-EB80-A879-651406BB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18002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19" name="Picture 7" descr="OR42">
            <a:extLst>
              <a:ext uri="{FF2B5EF4-FFF2-40B4-BE49-F238E27FC236}">
                <a16:creationId xmlns:a16="http://schemas.microsoft.com/office/drawing/2014/main" id="{64CB599F-0E0A-1B32-8B16-89358D0C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39481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Text Box 8">
            <a:extLst>
              <a:ext uri="{FF2B5EF4-FFF2-40B4-BE49-F238E27FC236}">
                <a16:creationId xmlns:a16="http://schemas.microsoft.com/office/drawing/2014/main" id="{FC039988-6BFE-3016-9B20-997178D6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3359150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Or    A+B+C+D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pic>
        <p:nvPicPr>
          <p:cNvPr id="104457" name="Picture 9" descr="sn7432">
            <a:extLst>
              <a:ext uri="{FF2B5EF4-FFF2-40B4-BE49-F238E27FC236}">
                <a16:creationId xmlns:a16="http://schemas.microsoft.com/office/drawing/2014/main" id="{76D2D1F9-8007-86C7-1DA1-7DFA276EC6D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3325" y="1281113"/>
            <a:ext cx="1614488" cy="1298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DC4E0F25-6DFB-404B-ED08-E364600D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569913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9B1697DC-9C34-B1DA-ABC5-7B09C3F1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sp>
        <p:nvSpPr>
          <p:cNvPr id="106500" name="Text Box 8">
            <a:extLst>
              <a:ext uri="{FF2B5EF4-FFF2-40B4-BE49-F238E27FC236}">
                <a16:creationId xmlns:a16="http://schemas.microsoft.com/office/drawing/2014/main" id="{AADCC6FA-7222-3A80-4998-B60B3F38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536575"/>
            <a:ext cx="4257675" cy="1262063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S= A+B+C+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D’</a:t>
            </a:r>
            <a:r>
              <a:rPr lang="es-MX" altLang="es-MX" sz="4000" b="1">
                <a:latin typeface="Arial" panose="020B0604020202020204" pitchFamily="34" charset="0"/>
              </a:rPr>
              <a:t>+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E’</a:t>
            </a:r>
            <a:endParaRPr lang="es-ES" altLang="es-MX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6501" name="Imagen 3">
            <a:extLst>
              <a:ext uri="{FF2B5EF4-FFF2-40B4-BE49-F238E27FC236}">
                <a16:creationId xmlns:a16="http://schemas.microsoft.com/office/drawing/2014/main" id="{48850F9B-464F-4DEE-FF12-536EB74E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30600"/>
            <a:ext cx="66881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Imagen 5">
            <a:extLst>
              <a:ext uri="{FF2B5EF4-FFF2-40B4-BE49-F238E27FC236}">
                <a16:creationId xmlns:a16="http://schemas.microsoft.com/office/drawing/2014/main" id="{34B31C3C-CB15-1657-54E4-B5DDFF7B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2463"/>
            <a:ext cx="31591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3D4F8599-A65A-0EEB-04B6-75DE6684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9275"/>
            <a:ext cx="352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Asociativa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8C8AF498-F416-C425-11A6-DD2FCE72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3357563"/>
            <a:ext cx="7461250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Or    A+(B+C) = (A+B)+C = A+B+C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95CA6D38-9EC6-8C59-1DCD-7B179B5B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868863"/>
            <a:ext cx="8448675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Exor    A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(B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C) = (A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B)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C = A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B</a:t>
            </a:r>
            <a:r>
              <a:rPr lang="es-MX" altLang="es-MX" sz="3600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sz="3600" b="1">
                <a:latin typeface="Arial" panose="020B0604020202020204" pitchFamily="34" charset="0"/>
              </a:rPr>
              <a:t>C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56E25E61-9D8A-7994-1A94-4D789B50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16113"/>
            <a:ext cx="6851650" cy="65405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And    A(B C) = (A B) C = A B C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7BB31EBE-54C3-0EFB-4510-93D8D2CC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9275"/>
            <a:ext cx="352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Asociativa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DEA6F727-66BB-C362-7D08-E0A71D11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266825"/>
            <a:ext cx="7680325" cy="592138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Arial" panose="020B0604020202020204" pitchFamily="34" charset="0"/>
              </a:rPr>
              <a:t>Nand   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latin typeface="Arial" panose="020B0604020202020204" pitchFamily="34" charset="0"/>
              </a:rPr>
              <a:t>A(B C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 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latin typeface="Arial" panose="020B0604020202020204" pitchFamily="34" charset="0"/>
              </a:rPr>
              <a:t>(A B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latin typeface="Arial" panose="020B0604020202020204" pitchFamily="34" charset="0"/>
              </a:rPr>
              <a:t> 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 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s-MX" altLang="es-MX" b="1">
                <a:latin typeface="Arial" panose="020B0604020202020204" pitchFamily="34" charset="0"/>
              </a:rPr>
              <a:t>A B 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)’</a:t>
            </a:r>
            <a:endParaRPr lang="es-ES" altLang="es-MX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68797102-3167-3261-9371-F5EFD1C63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22613"/>
            <a:ext cx="7893050" cy="592137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Arial" panose="020B0604020202020204" pitchFamily="34" charset="0"/>
              </a:rPr>
              <a:t>Nor 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latin typeface="Arial" panose="020B0604020202020204" pitchFamily="34" charset="0"/>
              </a:rPr>
              <a:t>A</a:t>
            </a:r>
            <a:r>
              <a:rPr lang="en-US" altLang="es-MX" b="1">
                <a:latin typeface="Arial" panose="020B0604020202020204" pitchFamily="34" charset="0"/>
              </a:rPr>
              <a:t>+</a:t>
            </a:r>
            <a:r>
              <a:rPr lang="es-MX" altLang="es-MX" b="1">
                <a:latin typeface="Arial" panose="020B0604020202020204" pitchFamily="34" charset="0"/>
              </a:rPr>
              <a:t>(B+C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 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latin typeface="Arial" panose="020B0604020202020204" pitchFamily="34" charset="0"/>
              </a:rPr>
              <a:t>(A+B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latin typeface="Arial" panose="020B0604020202020204" pitchFamily="34" charset="0"/>
              </a:rPr>
              <a:t>+C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s-MX" altLang="es-MX" b="1">
                <a:latin typeface="Arial" panose="020B0604020202020204" pitchFamily="34" charset="0"/>
              </a:rPr>
              <a:t>A+B+C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)’</a:t>
            </a:r>
            <a:endParaRPr lang="es-ES" altLang="es-MX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5F5CCF8D-2ABB-D575-775F-EE66C2FF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4978400"/>
            <a:ext cx="8904288" cy="592138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Arial" panose="020B0604020202020204" pitchFamily="34" charset="0"/>
              </a:rPr>
              <a:t>Exnor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latin typeface="Arial" panose="020B0604020202020204" pitchFamily="34" charset="0"/>
              </a:rPr>
              <a:t>A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(</a:t>
            </a:r>
            <a:r>
              <a:rPr lang="es-MX" altLang="es-MX" b="1">
                <a:latin typeface="Arial" panose="020B0604020202020204" pitchFamily="34" charset="0"/>
              </a:rPr>
              <a:t>B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b="1">
                <a:latin typeface="Arial" panose="020B0604020202020204" pitchFamily="34" charset="0"/>
              </a:rPr>
              <a:t>C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 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[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(</a:t>
            </a:r>
            <a:r>
              <a:rPr lang="es-MX" altLang="es-MX" b="1">
                <a:latin typeface="Arial" panose="020B0604020202020204" pitchFamily="34" charset="0"/>
              </a:rPr>
              <a:t>A 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altLang="es-MX" b="1">
                <a:latin typeface="Arial" panose="020B0604020202020204" pitchFamily="34" charset="0"/>
              </a:rPr>
              <a:t>B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)’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b="1">
                <a:latin typeface="Arial" panose="020B0604020202020204" pitchFamily="34" charset="0"/>
              </a:rPr>
              <a:t>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]’</a:t>
            </a:r>
            <a:r>
              <a:rPr lang="es-MX" altLang="es-MX" b="1">
                <a:latin typeface="Arial" panose="020B0604020202020204" pitchFamily="34" charset="0"/>
              </a:rPr>
              <a:t>≠ 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s-MX" altLang="es-MX" b="1">
                <a:latin typeface="Arial" panose="020B0604020202020204" pitchFamily="34" charset="0"/>
              </a:rPr>
              <a:t>A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b="1">
                <a:latin typeface="Arial" panose="020B0604020202020204" pitchFamily="34" charset="0"/>
              </a:rPr>
              <a:t>B</a:t>
            </a:r>
            <a:r>
              <a:rPr lang="es-MX" altLang="es-MX" b="1">
                <a:latin typeface="Arial" panose="020B0604020202020204" pitchFamily="34" charset="0"/>
                <a:sym typeface="Symbol" panose="05050102010706020507" pitchFamily="18" charset="2"/>
              </a:rPr>
              <a:t></a:t>
            </a:r>
            <a:r>
              <a:rPr lang="es-MX" altLang="es-MX" b="1">
                <a:latin typeface="Arial" panose="020B0604020202020204" pitchFamily="34" charset="0"/>
              </a:rPr>
              <a:t>C</a:t>
            </a:r>
            <a:r>
              <a:rPr lang="es-MX" altLang="es-MX" b="1">
                <a:solidFill>
                  <a:srgbClr val="FF0000"/>
                </a:solidFill>
                <a:latin typeface="Arial" panose="020B0604020202020204" pitchFamily="34" charset="0"/>
              </a:rPr>
              <a:t>)’</a:t>
            </a:r>
            <a:endParaRPr lang="es-ES" altLang="es-MX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22C39740-2CBF-3EBF-0BB7-9609E8C6A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92150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Asociativa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1110F5D8-A46D-8D2C-099F-29D44270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112644" name="Picture 4" descr="nor4">
            <a:extLst>
              <a:ext uri="{FF2B5EF4-FFF2-40B4-BE49-F238E27FC236}">
                <a16:creationId xmlns:a16="http://schemas.microsoft.com/office/drawing/2014/main" id="{A18A7898-8366-0BA3-6A82-2D4F4414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1943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2901" name="Picture 5" descr="nor41">
            <a:extLst>
              <a:ext uri="{FF2B5EF4-FFF2-40B4-BE49-F238E27FC236}">
                <a16:creationId xmlns:a16="http://schemas.microsoft.com/office/drawing/2014/main" id="{DBBB496B-1DC1-BFE5-A2C1-6DEFC86F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54721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25A62BA6-A804-BD9A-B22B-E3CFD1C433A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924175"/>
            <a:ext cx="576263" cy="2055813"/>
            <a:chOff x="1872" y="8810"/>
            <a:chExt cx="947" cy="2709"/>
          </a:xfrm>
        </p:grpSpPr>
        <p:sp>
          <p:nvSpPr>
            <p:cNvPr id="112650" name="Freeform 7">
              <a:extLst>
                <a:ext uri="{FF2B5EF4-FFF2-40B4-BE49-F238E27FC236}">
                  <a16:creationId xmlns:a16="http://schemas.microsoft.com/office/drawing/2014/main" id="{2154F6B1-45D4-6AE6-04F3-F88B27FD0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9257"/>
              <a:ext cx="476" cy="471"/>
            </a:xfrm>
            <a:custGeom>
              <a:avLst/>
              <a:gdLst>
                <a:gd name="T0" fmla="*/ 311 w 476"/>
                <a:gd name="T1" fmla="*/ 136 h 471"/>
                <a:gd name="T2" fmla="*/ 252 w 476"/>
                <a:gd name="T3" fmla="*/ 48 h 471"/>
                <a:gd name="T4" fmla="*/ 193 w 476"/>
                <a:gd name="T5" fmla="*/ 0 h 471"/>
                <a:gd name="T6" fmla="*/ 123 w 476"/>
                <a:gd name="T7" fmla="*/ 0 h 471"/>
                <a:gd name="T8" fmla="*/ 47 w 476"/>
                <a:gd name="T9" fmla="*/ 30 h 471"/>
                <a:gd name="T10" fmla="*/ 12 w 476"/>
                <a:gd name="T11" fmla="*/ 83 h 471"/>
                <a:gd name="T12" fmla="*/ 0 w 476"/>
                <a:gd name="T13" fmla="*/ 154 h 471"/>
                <a:gd name="T14" fmla="*/ 12 w 476"/>
                <a:gd name="T15" fmla="*/ 248 h 471"/>
                <a:gd name="T16" fmla="*/ 58 w 476"/>
                <a:gd name="T17" fmla="*/ 354 h 471"/>
                <a:gd name="T18" fmla="*/ 141 w 476"/>
                <a:gd name="T19" fmla="*/ 425 h 471"/>
                <a:gd name="T20" fmla="*/ 205 w 476"/>
                <a:gd name="T21" fmla="*/ 460 h 471"/>
                <a:gd name="T22" fmla="*/ 270 w 476"/>
                <a:gd name="T23" fmla="*/ 471 h 471"/>
                <a:gd name="T24" fmla="*/ 322 w 476"/>
                <a:gd name="T25" fmla="*/ 454 h 471"/>
                <a:gd name="T26" fmla="*/ 351 w 476"/>
                <a:gd name="T27" fmla="*/ 425 h 471"/>
                <a:gd name="T28" fmla="*/ 370 w 476"/>
                <a:gd name="T29" fmla="*/ 354 h 471"/>
                <a:gd name="T30" fmla="*/ 364 w 476"/>
                <a:gd name="T31" fmla="*/ 271 h 471"/>
                <a:gd name="T32" fmla="*/ 345 w 476"/>
                <a:gd name="T33" fmla="*/ 201 h 471"/>
                <a:gd name="T34" fmla="*/ 463 w 476"/>
                <a:gd name="T35" fmla="*/ 136 h 471"/>
                <a:gd name="T36" fmla="*/ 476 w 476"/>
                <a:gd name="T37" fmla="*/ 107 h 471"/>
                <a:gd name="T38" fmla="*/ 463 w 476"/>
                <a:gd name="T39" fmla="*/ 94 h 471"/>
                <a:gd name="T40" fmla="*/ 334 w 476"/>
                <a:gd name="T41" fmla="*/ 171 h 471"/>
                <a:gd name="T42" fmla="*/ 311 w 476"/>
                <a:gd name="T43" fmla="*/ 136 h 4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471"/>
                <a:gd name="T68" fmla="*/ 476 w 476"/>
                <a:gd name="T69" fmla="*/ 471 h 4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471">
                  <a:moveTo>
                    <a:pt x="311" y="136"/>
                  </a:moveTo>
                  <a:lnTo>
                    <a:pt x="252" y="48"/>
                  </a:lnTo>
                  <a:lnTo>
                    <a:pt x="193" y="0"/>
                  </a:lnTo>
                  <a:lnTo>
                    <a:pt x="123" y="0"/>
                  </a:lnTo>
                  <a:lnTo>
                    <a:pt x="47" y="30"/>
                  </a:lnTo>
                  <a:lnTo>
                    <a:pt x="12" y="83"/>
                  </a:lnTo>
                  <a:lnTo>
                    <a:pt x="0" y="154"/>
                  </a:lnTo>
                  <a:lnTo>
                    <a:pt x="12" y="248"/>
                  </a:lnTo>
                  <a:lnTo>
                    <a:pt x="58" y="354"/>
                  </a:lnTo>
                  <a:lnTo>
                    <a:pt x="141" y="425"/>
                  </a:lnTo>
                  <a:lnTo>
                    <a:pt x="205" y="460"/>
                  </a:lnTo>
                  <a:lnTo>
                    <a:pt x="270" y="471"/>
                  </a:lnTo>
                  <a:lnTo>
                    <a:pt x="322" y="454"/>
                  </a:lnTo>
                  <a:lnTo>
                    <a:pt x="351" y="425"/>
                  </a:lnTo>
                  <a:lnTo>
                    <a:pt x="370" y="354"/>
                  </a:lnTo>
                  <a:lnTo>
                    <a:pt x="364" y="271"/>
                  </a:lnTo>
                  <a:lnTo>
                    <a:pt x="345" y="201"/>
                  </a:lnTo>
                  <a:lnTo>
                    <a:pt x="463" y="136"/>
                  </a:lnTo>
                  <a:lnTo>
                    <a:pt x="476" y="107"/>
                  </a:lnTo>
                  <a:lnTo>
                    <a:pt x="463" y="94"/>
                  </a:lnTo>
                  <a:lnTo>
                    <a:pt x="334" y="171"/>
                  </a:lnTo>
                  <a:lnTo>
                    <a:pt x="311" y="136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651" name="Freeform 8">
              <a:extLst>
                <a:ext uri="{FF2B5EF4-FFF2-40B4-BE49-F238E27FC236}">
                  <a16:creationId xmlns:a16="http://schemas.microsoft.com/office/drawing/2014/main" id="{3FF5F8ED-9E9F-F05C-3742-08588025D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8810"/>
              <a:ext cx="423" cy="1053"/>
            </a:xfrm>
            <a:custGeom>
              <a:avLst/>
              <a:gdLst>
                <a:gd name="T0" fmla="*/ 117 w 423"/>
                <a:gd name="T1" fmla="*/ 889 h 1053"/>
                <a:gd name="T2" fmla="*/ 41 w 423"/>
                <a:gd name="T3" fmla="*/ 948 h 1053"/>
                <a:gd name="T4" fmla="*/ 17 w 423"/>
                <a:gd name="T5" fmla="*/ 966 h 1053"/>
                <a:gd name="T6" fmla="*/ 0 w 423"/>
                <a:gd name="T7" fmla="*/ 1007 h 1053"/>
                <a:gd name="T8" fmla="*/ 23 w 423"/>
                <a:gd name="T9" fmla="*/ 1048 h 1053"/>
                <a:gd name="T10" fmla="*/ 46 w 423"/>
                <a:gd name="T11" fmla="*/ 1053 h 1053"/>
                <a:gd name="T12" fmla="*/ 117 w 423"/>
                <a:gd name="T13" fmla="*/ 1030 h 1053"/>
                <a:gd name="T14" fmla="*/ 223 w 423"/>
                <a:gd name="T15" fmla="*/ 948 h 1053"/>
                <a:gd name="T16" fmla="*/ 317 w 423"/>
                <a:gd name="T17" fmla="*/ 849 h 1053"/>
                <a:gd name="T18" fmla="*/ 417 w 423"/>
                <a:gd name="T19" fmla="*/ 736 h 1053"/>
                <a:gd name="T20" fmla="*/ 423 w 423"/>
                <a:gd name="T21" fmla="*/ 689 h 1053"/>
                <a:gd name="T22" fmla="*/ 423 w 423"/>
                <a:gd name="T23" fmla="*/ 560 h 1053"/>
                <a:gd name="T24" fmla="*/ 394 w 423"/>
                <a:gd name="T25" fmla="*/ 360 h 1053"/>
                <a:gd name="T26" fmla="*/ 412 w 423"/>
                <a:gd name="T27" fmla="*/ 242 h 1053"/>
                <a:gd name="T28" fmla="*/ 423 w 423"/>
                <a:gd name="T29" fmla="*/ 194 h 1053"/>
                <a:gd name="T30" fmla="*/ 406 w 423"/>
                <a:gd name="T31" fmla="*/ 171 h 1053"/>
                <a:gd name="T32" fmla="*/ 364 w 423"/>
                <a:gd name="T33" fmla="*/ 148 h 1053"/>
                <a:gd name="T34" fmla="*/ 335 w 423"/>
                <a:gd name="T35" fmla="*/ 130 h 1053"/>
                <a:gd name="T36" fmla="*/ 352 w 423"/>
                <a:gd name="T37" fmla="*/ 24 h 1053"/>
                <a:gd name="T38" fmla="*/ 341 w 423"/>
                <a:gd name="T39" fmla="*/ 0 h 1053"/>
                <a:gd name="T40" fmla="*/ 317 w 423"/>
                <a:gd name="T41" fmla="*/ 7 h 1053"/>
                <a:gd name="T42" fmla="*/ 306 w 423"/>
                <a:gd name="T43" fmla="*/ 142 h 1053"/>
                <a:gd name="T44" fmla="*/ 294 w 423"/>
                <a:gd name="T45" fmla="*/ 177 h 1053"/>
                <a:gd name="T46" fmla="*/ 288 w 423"/>
                <a:gd name="T47" fmla="*/ 200 h 1053"/>
                <a:gd name="T48" fmla="*/ 241 w 423"/>
                <a:gd name="T49" fmla="*/ 183 h 1053"/>
                <a:gd name="T50" fmla="*/ 206 w 423"/>
                <a:gd name="T51" fmla="*/ 183 h 1053"/>
                <a:gd name="T52" fmla="*/ 206 w 423"/>
                <a:gd name="T53" fmla="*/ 206 h 1053"/>
                <a:gd name="T54" fmla="*/ 229 w 423"/>
                <a:gd name="T55" fmla="*/ 225 h 1053"/>
                <a:gd name="T56" fmla="*/ 271 w 423"/>
                <a:gd name="T57" fmla="*/ 225 h 1053"/>
                <a:gd name="T58" fmla="*/ 300 w 423"/>
                <a:gd name="T59" fmla="*/ 248 h 1053"/>
                <a:gd name="T60" fmla="*/ 323 w 423"/>
                <a:gd name="T61" fmla="*/ 289 h 1053"/>
                <a:gd name="T62" fmla="*/ 346 w 423"/>
                <a:gd name="T63" fmla="*/ 354 h 1053"/>
                <a:gd name="T64" fmla="*/ 364 w 423"/>
                <a:gd name="T65" fmla="*/ 483 h 1053"/>
                <a:gd name="T66" fmla="*/ 364 w 423"/>
                <a:gd name="T67" fmla="*/ 601 h 1053"/>
                <a:gd name="T68" fmla="*/ 352 w 423"/>
                <a:gd name="T69" fmla="*/ 695 h 1053"/>
                <a:gd name="T70" fmla="*/ 329 w 423"/>
                <a:gd name="T71" fmla="*/ 736 h 1053"/>
                <a:gd name="T72" fmla="*/ 246 w 423"/>
                <a:gd name="T73" fmla="*/ 795 h 1053"/>
                <a:gd name="T74" fmla="*/ 158 w 423"/>
                <a:gd name="T75" fmla="*/ 849 h 1053"/>
                <a:gd name="T76" fmla="*/ 117 w 423"/>
                <a:gd name="T77" fmla="*/ 889 h 10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3"/>
                <a:gd name="T118" fmla="*/ 0 h 1053"/>
                <a:gd name="T119" fmla="*/ 423 w 423"/>
                <a:gd name="T120" fmla="*/ 1053 h 10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3" h="1053">
                  <a:moveTo>
                    <a:pt x="117" y="889"/>
                  </a:moveTo>
                  <a:lnTo>
                    <a:pt x="41" y="948"/>
                  </a:lnTo>
                  <a:lnTo>
                    <a:pt x="17" y="966"/>
                  </a:lnTo>
                  <a:lnTo>
                    <a:pt x="0" y="1007"/>
                  </a:lnTo>
                  <a:lnTo>
                    <a:pt x="23" y="1048"/>
                  </a:lnTo>
                  <a:lnTo>
                    <a:pt x="46" y="1053"/>
                  </a:lnTo>
                  <a:lnTo>
                    <a:pt x="117" y="1030"/>
                  </a:lnTo>
                  <a:lnTo>
                    <a:pt x="223" y="948"/>
                  </a:lnTo>
                  <a:lnTo>
                    <a:pt x="317" y="849"/>
                  </a:lnTo>
                  <a:lnTo>
                    <a:pt x="417" y="736"/>
                  </a:lnTo>
                  <a:lnTo>
                    <a:pt x="423" y="689"/>
                  </a:lnTo>
                  <a:lnTo>
                    <a:pt x="423" y="560"/>
                  </a:lnTo>
                  <a:lnTo>
                    <a:pt x="394" y="360"/>
                  </a:lnTo>
                  <a:lnTo>
                    <a:pt x="412" y="242"/>
                  </a:lnTo>
                  <a:lnTo>
                    <a:pt x="423" y="194"/>
                  </a:lnTo>
                  <a:lnTo>
                    <a:pt x="406" y="171"/>
                  </a:lnTo>
                  <a:lnTo>
                    <a:pt x="364" y="148"/>
                  </a:lnTo>
                  <a:lnTo>
                    <a:pt x="335" y="130"/>
                  </a:lnTo>
                  <a:lnTo>
                    <a:pt x="352" y="24"/>
                  </a:lnTo>
                  <a:lnTo>
                    <a:pt x="341" y="0"/>
                  </a:lnTo>
                  <a:lnTo>
                    <a:pt x="317" y="7"/>
                  </a:lnTo>
                  <a:lnTo>
                    <a:pt x="306" y="142"/>
                  </a:lnTo>
                  <a:lnTo>
                    <a:pt x="294" y="177"/>
                  </a:lnTo>
                  <a:lnTo>
                    <a:pt x="288" y="200"/>
                  </a:lnTo>
                  <a:lnTo>
                    <a:pt x="241" y="183"/>
                  </a:lnTo>
                  <a:lnTo>
                    <a:pt x="206" y="183"/>
                  </a:lnTo>
                  <a:lnTo>
                    <a:pt x="206" y="206"/>
                  </a:lnTo>
                  <a:lnTo>
                    <a:pt x="229" y="225"/>
                  </a:lnTo>
                  <a:lnTo>
                    <a:pt x="271" y="225"/>
                  </a:lnTo>
                  <a:lnTo>
                    <a:pt x="300" y="248"/>
                  </a:lnTo>
                  <a:lnTo>
                    <a:pt x="323" y="289"/>
                  </a:lnTo>
                  <a:lnTo>
                    <a:pt x="346" y="354"/>
                  </a:lnTo>
                  <a:lnTo>
                    <a:pt x="364" y="483"/>
                  </a:lnTo>
                  <a:lnTo>
                    <a:pt x="364" y="601"/>
                  </a:lnTo>
                  <a:lnTo>
                    <a:pt x="352" y="695"/>
                  </a:lnTo>
                  <a:lnTo>
                    <a:pt x="329" y="736"/>
                  </a:lnTo>
                  <a:lnTo>
                    <a:pt x="246" y="795"/>
                  </a:lnTo>
                  <a:lnTo>
                    <a:pt x="158" y="849"/>
                  </a:lnTo>
                  <a:lnTo>
                    <a:pt x="117" y="88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652" name="Freeform 9">
              <a:extLst>
                <a:ext uri="{FF2B5EF4-FFF2-40B4-BE49-F238E27FC236}">
                  <a16:creationId xmlns:a16="http://schemas.microsoft.com/office/drawing/2014/main" id="{8484DB82-EC6D-DC0F-3292-8649DCED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9782"/>
              <a:ext cx="383" cy="636"/>
            </a:xfrm>
            <a:custGeom>
              <a:avLst/>
              <a:gdLst>
                <a:gd name="T0" fmla="*/ 383 w 383"/>
                <a:gd name="T1" fmla="*/ 17 h 636"/>
                <a:gd name="T2" fmla="*/ 341 w 383"/>
                <a:gd name="T3" fmla="*/ 0 h 636"/>
                <a:gd name="T4" fmla="*/ 252 w 383"/>
                <a:gd name="T5" fmla="*/ 6 h 636"/>
                <a:gd name="T6" fmla="*/ 176 w 383"/>
                <a:gd name="T7" fmla="*/ 65 h 636"/>
                <a:gd name="T8" fmla="*/ 64 w 383"/>
                <a:gd name="T9" fmla="*/ 189 h 636"/>
                <a:gd name="T10" fmla="*/ 6 w 383"/>
                <a:gd name="T11" fmla="*/ 289 h 636"/>
                <a:gd name="T12" fmla="*/ 0 w 383"/>
                <a:gd name="T13" fmla="*/ 324 h 636"/>
                <a:gd name="T14" fmla="*/ 29 w 383"/>
                <a:gd name="T15" fmla="*/ 389 h 636"/>
                <a:gd name="T16" fmla="*/ 93 w 383"/>
                <a:gd name="T17" fmla="*/ 418 h 636"/>
                <a:gd name="T18" fmla="*/ 176 w 383"/>
                <a:gd name="T19" fmla="*/ 453 h 636"/>
                <a:gd name="T20" fmla="*/ 241 w 383"/>
                <a:gd name="T21" fmla="*/ 470 h 636"/>
                <a:gd name="T22" fmla="*/ 270 w 383"/>
                <a:gd name="T23" fmla="*/ 501 h 636"/>
                <a:gd name="T24" fmla="*/ 252 w 383"/>
                <a:gd name="T25" fmla="*/ 541 h 636"/>
                <a:gd name="T26" fmla="*/ 206 w 383"/>
                <a:gd name="T27" fmla="*/ 589 h 636"/>
                <a:gd name="T28" fmla="*/ 147 w 383"/>
                <a:gd name="T29" fmla="*/ 595 h 636"/>
                <a:gd name="T30" fmla="*/ 106 w 383"/>
                <a:gd name="T31" fmla="*/ 576 h 636"/>
                <a:gd name="T32" fmla="*/ 81 w 383"/>
                <a:gd name="T33" fmla="*/ 595 h 636"/>
                <a:gd name="T34" fmla="*/ 87 w 383"/>
                <a:gd name="T35" fmla="*/ 618 h 636"/>
                <a:gd name="T36" fmla="*/ 135 w 383"/>
                <a:gd name="T37" fmla="*/ 636 h 636"/>
                <a:gd name="T38" fmla="*/ 206 w 383"/>
                <a:gd name="T39" fmla="*/ 636 h 636"/>
                <a:gd name="T40" fmla="*/ 270 w 383"/>
                <a:gd name="T41" fmla="*/ 618 h 636"/>
                <a:gd name="T42" fmla="*/ 306 w 383"/>
                <a:gd name="T43" fmla="*/ 595 h 636"/>
                <a:gd name="T44" fmla="*/ 329 w 383"/>
                <a:gd name="T45" fmla="*/ 553 h 636"/>
                <a:gd name="T46" fmla="*/ 341 w 383"/>
                <a:gd name="T47" fmla="*/ 506 h 636"/>
                <a:gd name="T48" fmla="*/ 312 w 383"/>
                <a:gd name="T49" fmla="*/ 464 h 636"/>
                <a:gd name="T50" fmla="*/ 241 w 383"/>
                <a:gd name="T51" fmla="*/ 435 h 636"/>
                <a:gd name="T52" fmla="*/ 158 w 383"/>
                <a:gd name="T53" fmla="*/ 412 h 636"/>
                <a:gd name="T54" fmla="*/ 87 w 383"/>
                <a:gd name="T55" fmla="*/ 371 h 636"/>
                <a:gd name="T56" fmla="*/ 70 w 383"/>
                <a:gd name="T57" fmla="*/ 335 h 636"/>
                <a:gd name="T58" fmla="*/ 81 w 383"/>
                <a:gd name="T59" fmla="*/ 271 h 636"/>
                <a:gd name="T60" fmla="*/ 135 w 383"/>
                <a:gd name="T61" fmla="*/ 189 h 636"/>
                <a:gd name="T62" fmla="*/ 200 w 383"/>
                <a:gd name="T63" fmla="*/ 141 h 636"/>
                <a:gd name="T64" fmla="*/ 300 w 383"/>
                <a:gd name="T65" fmla="*/ 106 h 636"/>
                <a:gd name="T66" fmla="*/ 383 w 383"/>
                <a:gd name="T67" fmla="*/ 88 h 636"/>
                <a:gd name="T68" fmla="*/ 383 w 383"/>
                <a:gd name="T69" fmla="*/ 41 h 636"/>
                <a:gd name="T70" fmla="*/ 383 w 383"/>
                <a:gd name="T71" fmla="*/ 17 h 6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636"/>
                <a:gd name="T110" fmla="*/ 383 w 383"/>
                <a:gd name="T111" fmla="*/ 636 h 6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636">
                  <a:moveTo>
                    <a:pt x="383" y="17"/>
                  </a:moveTo>
                  <a:lnTo>
                    <a:pt x="341" y="0"/>
                  </a:lnTo>
                  <a:lnTo>
                    <a:pt x="252" y="6"/>
                  </a:lnTo>
                  <a:lnTo>
                    <a:pt x="176" y="65"/>
                  </a:lnTo>
                  <a:lnTo>
                    <a:pt x="64" y="189"/>
                  </a:lnTo>
                  <a:lnTo>
                    <a:pt x="6" y="289"/>
                  </a:lnTo>
                  <a:lnTo>
                    <a:pt x="0" y="324"/>
                  </a:lnTo>
                  <a:lnTo>
                    <a:pt x="29" y="389"/>
                  </a:lnTo>
                  <a:lnTo>
                    <a:pt x="93" y="418"/>
                  </a:lnTo>
                  <a:lnTo>
                    <a:pt x="176" y="453"/>
                  </a:lnTo>
                  <a:lnTo>
                    <a:pt x="241" y="470"/>
                  </a:lnTo>
                  <a:lnTo>
                    <a:pt x="270" y="501"/>
                  </a:lnTo>
                  <a:lnTo>
                    <a:pt x="252" y="541"/>
                  </a:lnTo>
                  <a:lnTo>
                    <a:pt x="206" y="589"/>
                  </a:lnTo>
                  <a:lnTo>
                    <a:pt x="147" y="595"/>
                  </a:lnTo>
                  <a:lnTo>
                    <a:pt x="106" y="576"/>
                  </a:lnTo>
                  <a:lnTo>
                    <a:pt x="81" y="595"/>
                  </a:lnTo>
                  <a:lnTo>
                    <a:pt x="87" y="618"/>
                  </a:lnTo>
                  <a:lnTo>
                    <a:pt x="135" y="636"/>
                  </a:lnTo>
                  <a:lnTo>
                    <a:pt x="206" y="636"/>
                  </a:lnTo>
                  <a:lnTo>
                    <a:pt x="270" y="618"/>
                  </a:lnTo>
                  <a:lnTo>
                    <a:pt x="306" y="595"/>
                  </a:lnTo>
                  <a:lnTo>
                    <a:pt x="329" y="553"/>
                  </a:lnTo>
                  <a:lnTo>
                    <a:pt x="341" y="506"/>
                  </a:lnTo>
                  <a:lnTo>
                    <a:pt x="312" y="464"/>
                  </a:lnTo>
                  <a:lnTo>
                    <a:pt x="241" y="435"/>
                  </a:lnTo>
                  <a:lnTo>
                    <a:pt x="158" y="412"/>
                  </a:lnTo>
                  <a:lnTo>
                    <a:pt x="87" y="371"/>
                  </a:lnTo>
                  <a:lnTo>
                    <a:pt x="70" y="335"/>
                  </a:lnTo>
                  <a:lnTo>
                    <a:pt x="81" y="271"/>
                  </a:lnTo>
                  <a:lnTo>
                    <a:pt x="135" y="189"/>
                  </a:lnTo>
                  <a:lnTo>
                    <a:pt x="200" y="141"/>
                  </a:lnTo>
                  <a:lnTo>
                    <a:pt x="300" y="106"/>
                  </a:lnTo>
                  <a:lnTo>
                    <a:pt x="383" y="88"/>
                  </a:lnTo>
                  <a:lnTo>
                    <a:pt x="383" y="41"/>
                  </a:lnTo>
                  <a:lnTo>
                    <a:pt x="383" y="17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653" name="Freeform 10">
              <a:extLst>
                <a:ext uri="{FF2B5EF4-FFF2-40B4-BE49-F238E27FC236}">
                  <a16:creationId xmlns:a16="http://schemas.microsoft.com/office/drawing/2014/main" id="{934EE872-08FB-E332-DB40-411F87220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9753"/>
              <a:ext cx="358" cy="782"/>
            </a:xfrm>
            <a:custGeom>
              <a:avLst/>
              <a:gdLst>
                <a:gd name="T0" fmla="*/ 311 w 358"/>
                <a:gd name="T1" fmla="*/ 247 h 782"/>
                <a:gd name="T2" fmla="*/ 275 w 358"/>
                <a:gd name="T3" fmla="*/ 100 h 782"/>
                <a:gd name="T4" fmla="*/ 235 w 358"/>
                <a:gd name="T5" fmla="*/ 29 h 782"/>
                <a:gd name="T6" fmla="*/ 146 w 358"/>
                <a:gd name="T7" fmla="*/ 0 h 782"/>
                <a:gd name="T8" fmla="*/ 58 w 358"/>
                <a:gd name="T9" fmla="*/ 12 h 782"/>
                <a:gd name="T10" fmla="*/ 17 w 358"/>
                <a:gd name="T11" fmla="*/ 88 h 782"/>
                <a:gd name="T12" fmla="*/ 23 w 358"/>
                <a:gd name="T13" fmla="*/ 183 h 782"/>
                <a:gd name="T14" fmla="*/ 46 w 358"/>
                <a:gd name="T15" fmla="*/ 335 h 782"/>
                <a:gd name="T16" fmla="*/ 46 w 358"/>
                <a:gd name="T17" fmla="*/ 470 h 782"/>
                <a:gd name="T18" fmla="*/ 17 w 358"/>
                <a:gd name="T19" fmla="*/ 588 h 782"/>
                <a:gd name="T20" fmla="*/ 0 w 358"/>
                <a:gd name="T21" fmla="*/ 653 h 782"/>
                <a:gd name="T22" fmla="*/ 11 w 358"/>
                <a:gd name="T23" fmla="*/ 711 h 782"/>
                <a:gd name="T24" fmla="*/ 52 w 358"/>
                <a:gd name="T25" fmla="*/ 741 h 782"/>
                <a:gd name="T26" fmla="*/ 106 w 358"/>
                <a:gd name="T27" fmla="*/ 771 h 782"/>
                <a:gd name="T28" fmla="*/ 158 w 358"/>
                <a:gd name="T29" fmla="*/ 782 h 782"/>
                <a:gd name="T30" fmla="*/ 223 w 358"/>
                <a:gd name="T31" fmla="*/ 782 h 782"/>
                <a:gd name="T32" fmla="*/ 300 w 358"/>
                <a:gd name="T33" fmla="*/ 723 h 782"/>
                <a:gd name="T34" fmla="*/ 358 w 358"/>
                <a:gd name="T35" fmla="*/ 599 h 782"/>
                <a:gd name="T36" fmla="*/ 352 w 358"/>
                <a:gd name="T37" fmla="*/ 488 h 782"/>
                <a:gd name="T38" fmla="*/ 317 w 358"/>
                <a:gd name="T39" fmla="*/ 358 h 782"/>
                <a:gd name="T40" fmla="*/ 311 w 358"/>
                <a:gd name="T41" fmla="*/ 247 h 7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8"/>
                <a:gd name="T64" fmla="*/ 0 h 782"/>
                <a:gd name="T65" fmla="*/ 358 w 358"/>
                <a:gd name="T66" fmla="*/ 782 h 7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8" h="782">
                  <a:moveTo>
                    <a:pt x="311" y="247"/>
                  </a:moveTo>
                  <a:lnTo>
                    <a:pt x="275" y="100"/>
                  </a:lnTo>
                  <a:lnTo>
                    <a:pt x="235" y="29"/>
                  </a:lnTo>
                  <a:lnTo>
                    <a:pt x="146" y="0"/>
                  </a:lnTo>
                  <a:lnTo>
                    <a:pt x="58" y="12"/>
                  </a:lnTo>
                  <a:lnTo>
                    <a:pt x="17" y="88"/>
                  </a:lnTo>
                  <a:lnTo>
                    <a:pt x="23" y="183"/>
                  </a:lnTo>
                  <a:lnTo>
                    <a:pt x="46" y="335"/>
                  </a:lnTo>
                  <a:lnTo>
                    <a:pt x="46" y="470"/>
                  </a:lnTo>
                  <a:lnTo>
                    <a:pt x="17" y="588"/>
                  </a:lnTo>
                  <a:lnTo>
                    <a:pt x="0" y="653"/>
                  </a:lnTo>
                  <a:lnTo>
                    <a:pt x="11" y="711"/>
                  </a:lnTo>
                  <a:lnTo>
                    <a:pt x="52" y="741"/>
                  </a:lnTo>
                  <a:lnTo>
                    <a:pt x="106" y="771"/>
                  </a:lnTo>
                  <a:lnTo>
                    <a:pt x="158" y="782"/>
                  </a:lnTo>
                  <a:lnTo>
                    <a:pt x="223" y="782"/>
                  </a:lnTo>
                  <a:lnTo>
                    <a:pt x="300" y="723"/>
                  </a:lnTo>
                  <a:lnTo>
                    <a:pt x="358" y="599"/>
                  </a:lnTo>
                  <a:lnTo>
                    <a:pt x="352" y="488"/>
                  </a:lnTo>
                  <a:lnTo>
                    <a:pt x="317" y="358"/>
                  </a:lnTo>
                  <a:lnTo>
                    <a:pt x="311" y="247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654" name="Freeform 11">
              <a:extLst>
                <a:ext uri="{FF2B5EF4-FFF2-40B4-BE49-F238E27FC236}">
                  <a16:creationId xmlns:a16="http://schemas.microsoft.com/office/drawing/2014/main" id="{0FCDBD8D-86DE-BC13-CAD9-83E889A3B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10388"/>
              <a:ext cx="272" cy="1131"/>
            </a:xfrm>
            <a:custGeom>
              <a:avLst/>
              <a:gdLst>
                <a:gd name="T0" fmla="*/ 259 w 272"/>
                <a:gd name="T1" fmla="*/ 18 h 1131"/>
                <a:gd name="T2" fmla="*/ 189 w 272"/>
                <a:gd name="T3" fmla="*/ 0 h 1131"/>
                <a:gd name="T4" fmla="*/ 147 w 272"/>
                <a:gd name="T5" fmla="*/ 18 h 1131"/>
                <a:gd name="T6" fmla="*/ 130 w 272"/>
                <a:gd name="T7" fmla="*/ 76 h 1131"/>
                <a:gd name="T8" fmla="*/ 147 w 272"/>
                <a:gd name="T9" fmla="*/ 400 h 1131"/>
                <a:gd name="T10" fmla="*/ 147 w 272"/>
                <a:gd name="T11" fmla="*/ 477 h 1131"/>
                <a:gd name="T12" fmla="*/ 124 w 272"/>
                <a:gd name="T13" fmla="*/ 619 h 1131"/>
                <a:gd name="T14" fmla="*/ 118 w 272"/>
                <a:gd name="T15" fmla="*/ 783 h 1131"/>
                <a:gd name="T16" fmla="*/ 130 w 272"/>
                <a:gd name="T17" fmla="*/ 865 h 1131"/>
                <a:gd name="T18" fmla="*/ 118 w 272"/>
                <a:gd name="T19" fmla="*/ 912 h 1131"/>
                <a:gd name="T20" fmla="*/ 36 w 272"/>
                <a:gd name="T21" fmla="*/ 983 h 1131"/>
                <a:gd name="T22" fmla="*/ 0 w 272"/>
                <a:gd name="T23" fmla="*/ 1071 h 1131"/>
                <a:gd name="T24" fmla="*/ 7 w 272"/>
                <a:gd name="T25" fmla="*/ 1101 h 1131"/>
                <a:gd name="T26" fmla="*/ 71 w 272"/>
                <a:gd name="T27" fmla="*/ 1131 h 1131"/>
                <a:gd name="T28" fmla="*/ 88 w 272"/>
                <a:gd name="T29" fmla="*/ 1118 h 1131"/>
                <a:gd name="T30" fmla="*/ 95 w 272"/>
                <a:gd name="T31" fmla="*/ 1066 h 1131"/>
                <a:gd name="T32" fmla="*/ 113 w 272"/>
                <a:gd name="T33" fmla="*/ 989 h 1131"/>
                <a:gd name="T34" fmla="*/ 142 w 272"/>
                <a:gd name="T35" fmla="*/ 954 h 1131"/>
                <a:gd name="T36" fmla="*/ 177 w 272"/>
                <a:gd name="T37" fmla="*/ 931 h 1131"/>
                <a:gd name="T38" fmla="*/ 207 w 272"/>
                <a:gd name="T39" fmla="*/ 900 h 1131"/>
                <a:gd name="T40" fmla="*/ 213 w 272"/>
                <a:gd name="T41" fmla="*/ 877 h 1131"/>
                <a:gd name="T42" fmla="*/ 195 w 272"/>
                <a:gd name="T43" fmla="*/ 848 h 1131"/>
                <a:gd name="T44" fmla="*/ 177 w 272"/>
                <a:gd name="T45" fmla="*/ 830 h 1131"/>
                <a:gd name="T46" fmla="*/ 165 w 272"/>
                <a:gd name="T47" fmla="*/ 759 h 1131"/>
                <a:gd name="T48" fmla="*/ 177 w 272"/>
                <a:gd name="T49" fmla="*/ 612 h 1131"/>
                <a:gd name="T50" fmla="*/ 218 w 272"/>
                <a:gd name="T51" fmla="*/ 442 h 1131"/>
                <a:gd name="T52" fmla="*/ 259 w 272"/>
                <a:gd name="T53" fmla="*/ 305 h 1131"/>
                <a:gd name="T54" fmla="*/ 272 w 272"/>
                <a:gd name="T55" fmla="*/ 141 h 1131"/>
                <a:gd name="T56" fmla="*/ 259 w 272"/>
                <a:gd name="T57" fmla="*/ 18 h 11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2"/>
                <a:gd name="T88" fmla="*/ 0 h 1131"/>
                <a:gd name="T89" fmla="*/ 272 w 272"/>
                <a:gd name="T90" fmla="*/ 1131 h 11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2" h="1131">
                  <a:moveTo>
                    <a:pt x="259" y="18"/>
                  </a:moveTo>
                  <a:lnTo>
                    <a:pt x="189" y="0"/>
                  </a:lnTo>
                  <a:lnTo>
                    <a:pt x="147" y="18"/>
                  </a:lnTo>
                  <a:lnTo>
                    <a:pt x="130" y="76"/>
                  </a:lnTo>
                  <a:lnTo>
                    <a:pt x="147" y="400"/>
                  </a:lnTo>
                  <a:lnTo>
                    <a:pt x="147" y="477"/>
                  </a:lnTo>
                  <a:lnTo>
                    <a:pt x="124" y="619"/>
                  </a:lnTo>
                  <a:lnTo>
                    <a:pt x="118" y="783"/>
                  </a:lnTo>
                  <a:lnTo>
                    <a:pt x="130" y="865"/>
                  </a:lnTo>
                  <a:lnTo>
                    <a:pt x="118" y="912"/>
                  </a:lnTo>
                  <a:lnTo>
                    <a:pt x="36" y="983"/>
                  </a:lnTo>
                  <a:lnTo>
                    <a:pt x="0" y="1071"/>
                  </a:lnTo>
                  <a:lnTo>
                    <a:pt x="7" y="1101"/>
                  </a:lnTo>
                  <a:lnTo>
                    <a:pt x="71" y="1131"/>
                  </a:lnTo>
                  <a:lnTo>
                    <a:pt x="88" y="1118"/>
                  </a:lnTo>
                  <a:lnTo>
                    <a:pt x="95" y="1066"/>
                  </a:lnTo>
                  <a:lnTo>
                    <a:pt x="113" y="989"/>
                  </a:lnTo>
                  <a:lnTo>
                    <a:pt x="142" y="954"/>
                  </a:lnTo>
                  <a:lnTo>
                    <a:pt x="177" y="931"/>
                  </a:lnTo>
                  <a:lnTo>
                    <a:pt x="207" y="900"/>
                  </a:lnTo>
                  <a:lnTo>
                    <a:pt x="213" y="877"/>
                  </a:lnTo>
                  <a:lnTo>
                    <a:pt x="195" y="848"/>
                  </a:lnTo>
                  <a:lnTo>
                    <a:pt x="177" y="830"/>
                  </a:lnTo>
                  <a:lnTo>
                    <a:pt x="165" y="759"/>
                  </a:lnTo>
                  <a:lnTo>
                    <a:pt x="177" y="612"/>
                  </a:lnTo>
                  <a:lnTo>
                    <a:pt x="218" y="442"/>
                  </a:lnTo>
                  <a:lnTo>
                    <a:pt x="259" y="305"/>
                  </a:lnTo>
                  <a:lnTo>
                    <a:pt x="272" y="141"/>
                  </a:lnTo>
                  <a:lnTo>
                    <a:pt x="259" y="1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655" name="Freeform 12">
              <a:extLst>
                <a:ext uri="{FF2B5EF4-FFF2-40B4-BE49-F238E27FC236}">
                  <a16:creationId xmlns:a16="http://schemas.microsoft.com/office/drawing/2014/main" id="{FEFF51A3-8622-D6E8-1D21-5297CFC7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0388"/>
              <a:ext cx="447" cy="954"/>
            </a:xfrm>
            <a:custGeom>
              <a:avLst/>
              <a:gdLst>
                <a:gd name="T0" fmla="*/ 147 w 447"/>
                <a:gd name="T1" fmla="*/ 141 h 954"/>
                <a:gd name="T2" fmla="*/ 135 w 447"/>
                <a:gd name="T3" fmla="*/ 47 h 954"/>
                <a:gd name="T4" fmla="*/ 83 w 447"/>
                <a:gd name="T5" fmla="*/ 0 h 954"/>
                <a:gd name="T6" fmla="*/ 6 w 447"/>
                <a:gd name="T7" fmla="*/ 6 h 954"/>
                <a:gd name="T8" fmla="*/ 0 w 447"/>
                <a:gd name="T9" fmla="*/ 47 h 954"/>
                <a:gd name="T10" fmla="*/ 6 w 447"/>
                <a:gd name="T11" fmla="*/ 136 h 954"/>
                <a:gd name="T12" fmla="*/ 47 w 447"/>
                <a:gd name="T13" fmla="*/ 271 h 954"/>
                <a:gd name="T14" fmla="*/ 77 w 447"/>
                <a:gd name="T15" fmla="*/ 371 h 954"/>
                <a:gd name="T16" fmla="*/ 112 w 447"/>
                <a:gd name="T17" fmla="*/ 506 h 954"/>
                <a:gd name="T18" fmla="*/ 123 w 447"/>
                <a:gd name="T19" fmla="*/ 623 h 954"/>
                <a:gd name="T20" fmla="*/ 123 w 447"/>
                <a:gd name="T21" fmla="*/ 718 h 954"/>
                <a:gd name="T22" fmla="*/ 106 w 447"/>
                <a:gd name="T23" fmla="*/ 789 h 954"/>
                <a:gd name="T24" fmla="*/ 89 w 447"/>
                <a:gd name="T25" fmla="*/ 812 h 954"/>
                <a:gd name="T26" fmla="*/ 89 w 447"/>
                <a:gd name="T27" fmla="*/ 835 h 954"/>
                <a:gd name="T28" fmla="*/ 112 w 447"/>
                <a:gd name="T29" fmla="*/ 871 h 954"/>
                <a:gd name="T30" fmla="*/ 153 w 447"/>
                <a:gd name="T31" fmla="*/ 883 h 954"/>
                <a:gd name="T32" fmla="*/ 218 w 447"/>
                <a:gd name="T33" fmla="*/ 883 h 954"/>
                <a:gd name="T34" fmla="*/ 335 w 447"/>
                <a:gd name="T35" fmla="*/ 912 h 954"/>
                <a:gd name="T36" fmla="*/ 370 w 447"/>
                <a:gd name="T37" fmla="*/ 954 h 954"/>
                <a:gd name="T38" fmla="*/ 424 w 447"/>
                <a:gd name="T39" fmla="*/ 929 h 954"/>
                <a:gd name="T40" fmla="*/ 447 w 447"/>
                <a:gd name="T41" fmla="*/ 871 h 954"/>
                <a:gd name="T42" fmla="*/ 424 w 447"/>
                <a:gd name="T43" fmla="*/ 848 h 954"/>
                <a:gd name="T44" fmla="*/ 324 w 447"/>
                <a:gd name="T45" fmla="*/ 835 h 954"/>
                <a:gd name="T46" fmla="*/ 212 w 447"/>
                <a:gd name="T47" fmla="*/ 835 h 954"/>
                <a:gd name="T48" fmla="*/ 164 w 447"/>
                <a:gd name="T49" fmla="*/ 829 h 954"/>
                <a:gd name="T50" fmla="*/ 153 w 447"/>
                <a:gd name="T51" fmla="*/ 794 h 954"/>
                <a:gd name="T52" fmla="*/ 164 w 447"/>
                <a:gd name="T53" fmla="*/ 729 h 954"/>
                <a:gd name="T54" fmla="*/ 171 w 447"/>
                <a:gd name="T55" fmla="*/ 617 h 954"/>
                <a:gd name="T56" fmla="*/ 158 w 447"/>
                <a:gd name="T57" fmla="*/ 494 h 954"/>
                <a:gd name="T58" fmla="*/ 141 w 447"/>
                <a:gd name="T59" fmla="*/ 330 h 954"/>
                <a:gd name="T60" fmla="*/ 147 w 447"/>
                <a:gd name="T61" fmla="*/ 188 h 954"/>
                <a:gd name="T62" fmla="*/ 147 w 447"/>
                <a:gd name="T63" fmla="*/ 141 h 9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7"/>
                <a:gd name="T97" fmla="*/ 0 h 954"/>
                <a:gd name="T98" fmla="*/ 447 w 447"/>
                <a:gd name="T99" fmla="*/ 954 h 9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7" h="954">
                  <a:moveTo>
                    <a:pt x="147" y="141"/>
                  </a:moveTo>
                  <a:lnTo>
                    <a:pt x="135" y="47"/>
                  </a:lnTo>
                  <a:lnTo>
                    <a:pt x="83" y="0"/>
                  </a:lnTo>
                  <a:lnTo>
                    <a:pt x="6" y="6"/>
                  </a:lnTo>
                  <a:lnTo>
                    <a:pt x="0" y="47"/>
                  </a:lnTo>
                  <a:lnTo>
                    <a:pt x="6" y="136"/>
                  </a:lnTo>
                  <a:lnTo>
                    <a:pt x="47" y="271"/>
                  </a:lnTo>
                  <a:lnTo>
                    <a:pt x="77" y="371"/>
                  </a:lnTo>
                  <a:lnTo>
                    <a:pt x="112" y="506"/>
                  </a:lnTo>
                  <a:lnTo>
                    <a:pt x="123" y="623"/>
                  </a:lnTo>
                  <a:lnTo>
                    <a:pt x="123" y="718"/>
                  </a:lnTo>
                  <a:lnTo>
                    <a:pt x="106" y="789"/>
                  </a:lnTo>
                  <a:lnTo>
                    <a:pt x="89" y="812"/>
                  </a:lnTo>
                  <a:lnTo>
                    <a:pt x="89" y="835"/>
                  </a:lnTo>
                  <a:lnTo>
                    <a:pt x="112" y="871"/>
                  </a:lnTo>
                  <a:lnTo>
                    <a:pt x="153" y="883"/>
                  </a:lnTo>
                  <a:lnTo>
                    <a:pt x="218" y="883"/>
                  </a:lnTo>
                  <a:lnTo>
                    <a:pt x="335" y="912"/>
                  </a:lnTo>
                  <a:lnTo>
                    <a:pt x="370" y="954"/>
                  </a:lnTo>
                  <a:lnTo>
                    <a:pt x="424" y="929"/>
                  </a:lnTo>
                  <a:lnTo>
                    <a:pt x="447" y="871"/>
                  </a:lnTo>
                  <a:lnTo>
                    <a:pt x="424" y="848"/>
                  </a:lnTo>
                  <a:lnTo>
                    <a:pt x="324" y="835"/>
                  </a:lnTo>
                  <a:lnTo>
                    <a:pt x="212" y="835"/>
                  </a:lnTo>
                  <a:lnTo>
                    <a:pt x="164" y="829"/>
                  </a:lnTo>
                  <a:lnTo>
                    <a:pt x="153" y="794"/>
                  </a:lnTo>
                  <a:lnTo>
                    <a:pt x="164" y="729"/>
                  </a:lnTo>
                  <a:lnTo>
                    <a:pt x="171" y="617"/>
                  </a:lnTo>
                  <a:lnTo>
                    <a:pt x="158" y="494"/>
                  </a:lnTo>
                  <a:lnTo>
                    <a:pt x="141" y="330"/>
                  </a:lnTo>
                  <a:lnTo>
                    <a:pt x="147" y="188"/>
                  </a:lnTo>
                  <a:lnTo>
                    <a:pt x="147" y="14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3F23F459-A976-20F0-7F9E-9C54E86070DF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797425"/>
            <a:ext cx="4248150" cy="1695450"/>
            <a:chOff x="1292" y="3022"/>
            <a:chExt cx="2676" cy="1068"/>
          </a:xfrm>
        </p:grpSpPr>
        <p:pic>
          <p:nvPicPr>
            <p:cNvPr id="112648" name="Picture 14" descr="nor42">
              <a:extLst>
                <a:ext uri="{FF2B5EF4-FFF2-40B4-BE49-F238E27FC236}">
                  <a16:creationId xmlns:a16="http://schemas.microsoft.com/office/drawing/2014/main" id="{A1A75CFE-0E08-78EA-0641-37AA2743C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022"/>
              <a:ext cx="2676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9" name="Oval 15">
              <a:extLst>
                <a:ext uri="{FF2B5EF4-FFF2-40B4-BE49-F238E27FC236}">
                  <a16:creationId xmlns:a16="http://schemas.microsoft.com/office/drawing/2014/main" id="{952EABF3-8D26-C210-6705-006447D74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539"/>
              <a:ext cx="90" cy="9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es-MX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8F8DDD97-138A-6600-3FF8-2A4F9D91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052513"/>
            <a:ext cx="3529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Distributiva</a:t>
            </a:r>
            <a:endParaRPr lang="pt-BR" altLang="es-MX" sz="2800" b="1">
              <a:latin typeface="Arial" panose="020B0604020202020204" pitchFamily="34" charset="0"/>
            </a:endParaRP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A68078F-6E94-AA9E-CF97-FF1A7E06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114692" name="Picture 4" descr="d1">
            <a:extLst>
              <a:ext uri="{FF2B5EF4-FFF2-40B4-BE49-F238E27FC236}">
                <a16:creationId xmlns:a16="http://schemas.microsoft.com/office/drawing/2014/main" id="{7D1B6A4A-947F-C9AF-936A-A5256F21D7B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844675"/>
            <a:ext cx="4048125" cy="417513"/>
          </a:xfrm>
        </p:spPr>
      </p:pic>
      <p:pic>
        <p:nvPicPr>
          <p:cNvPr id="584709" name="Picture 5" descr="d2">
            <a:extLst>
              <a:ext uri="{FF2B5EF4-FFF2-40B4-BE49-F238E27FC236}">
                <a16:creationId xmlns:a16="http://schemas.microsoft.com/office/drawing/2014/main" id="{3763391C-C17A-C594-0DCB-5A61BF56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0438"/>
            <a:ext cx="27368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10" name="Picture 6" descr="d3">
            <a:extLst>
              <a:ext uri="{FF2B5EF4-FFF2-40B4-BE49-F238E27FC236}">
                <a16:creationId xmlns:a16="http://schemas.microsoft.com/office/drawing/2014/main" id="{D0FA3198-C72F-CB6F-7402-15AA41E4C70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84475"/>
            <a:ext cx="2922587" cy="1784350"/>
          </a:xfrm>
        </p:spPr>
      </p:pic>
      <p:sp>
        <p:nvSpPr>
          <p:cNvPr id="114695" name="CuadroTexto 1">
            <a:extLst>
              <a:ext uri="{FF2B5EF4-FFF2-40B4-BE49-F238E27FC236}">
                <a16:creationId xmlns:a16="http://schemas.microsoft.com/office/drawing/2014/main" id="{5ED7FB65-C02E-EEA7-B158-440774A9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300663"/>
            <a:ext cx="1685925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4 entradas</a:t>
            </a:r>
          </a:p>
          <a:p>
            <a:r>
              <a:rPr lang="es-MX" altLang="es-MX" b="1"/>
              <a:t>2 compuertas</a:t>
            </a:r>
          </a:p>
        </p:txBody>
      </p:sp>
      <p:sp>
        <p:nvSpPr>
          <p:cNvPr id="114696" name="CuadroTexto 7">
            <a:extLst>
              <a:ext uri="{FF2B5EF4-FFF2-40B4-BE49-F238E27FC236}">
                <a16:creationId xmlns:a16="http://schemas.microsoft.com/office/drawing/2014/main" id="{3196CAA2-6614-6C7D-2990-D4D41BC94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00663"/>
            <a:ext cx="1684337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6 entradas</a:t>
            </a:r>
          </a:p>
          <a:p>
            <a:r>
              <a:rPr lang="es-MX" altLang="es-MX" b="1"/>
              <a:t>3 compuertas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9AF203A8-1265-8BBE-DD97-45F063C4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6250"/>
            <a:ext cx="352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Distributiva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7623972F-8D4A-1DB2-07AC-2706DB2F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116740" name="Picture 4" descr="d4">
            <a:extLst>
              <a:ext uri="{FF2B5EF4-FFF2-40B4-BE49-F238E27FC236}">
                <a16:creationId xmlns:a16="http://schemas.microsoft.com/office/drawing/2014/main" id="{35208978-E8BF-B91E-E9C4-B86932FF1F3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38" y="1476375"/>
            <a:ext cx="6200775" cy="554038"/>
          </a:xfrm>
        </p:spPr>
      </p:pic>
      <p:pic>
        <p:nvPicPr>
          <p:cNvPr id="116741" name="Picture 5" descr="d6">
            <a:extLst>
              <a:ext uri="{FF2B5EF4-FFF2-40B4-BE49-F238E27FC236}">
                <a16:creationId xmlns:a16="http://schemas.microsoft.com/office/drawing/2014/main" id="{0C42A2C4-CD80-BECD-0AA9-59951598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2352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d5encu">
            <a:extLst>
              <a:ext uri="{FF2B5EF4-FFF2-40B4-BE49-F238E27FC236}">
                <a16:creationId xmlns:a16="http://schemas.microsoft.com/office/drawing/2014/main" id="{C226E3E5-679C-15F5-24E8-9895A156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447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CuadroTexto 6">
            <a:extLst>
              <a:ext uri="{FF2B5EF4-FFF2-40B4-BE49-F238E27FC236}">
                <a16:creationId xmlns:a16="http://schemas.microsoft.com/office/drawing/2014/main" id="{72A9A3C6-DC58-E8FF-2919-C0C43B7F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300663"/>
            <a:ext cx="1685925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4 entradas</a:t>
            </a:r>
          </a:p>
          <a:p>
            <a:r>
              <a:rPr lang="es-MX" altLang="es-MX" b="1"/>
              <a:t>2 compuertas</a:t>
            </a:r>
          </a:p>
        </p:txBody>
      </p:sp>
      <p:sp>
        <p:nvSpPr>
          <p:cNvPr id="116744" name="CuadroTexto 7">
            <a:extLst>
              <a:ext uri="{FF2B5EF4-FFF2-40B4-BE49-F238E27FC236}">
                <a16:creationId xmlns:a16="http://schemas.microsoft.com/office/drawing/2014/main" id="{0BAFD4CF-ADB0-8A13-9C96-0E596EF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00663"/>
            <a:ext cx="1684337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6 entradas</a:t>
            </a:r>
          </a:p>
          <a:p>
            <a:r>
              <a:rPr lang="es-MX" altLang="es-MX" b="1"/>
              <a:t>3 compuertas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>
            <a:extLst>
              <a:ext uri="{FF2B5EF4-FFF2-40B4-BE49-F238E27FC236}">
                <a16:creationId xmlns:a16="http://schemas.microsoft.com/office/drawing/2014/main" id="{8C32FD6B-7079-6AE0-3612-B319C4D5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78213"/>
            <a:ext cx="4489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s-MX" altLang="es-MX" sz="4000" b="1">
                <a:latin typeface="Arial" panose="020B0604020202020204" pitchFamily="34" charset="0"/>
              </a:rPr>
              <a:t> + 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s-MX" altLang="es-MX" sz="4000" b="1">
                <a:latin typeface="Arial" panose="020B0604020202020204" pitchFamily="34" charset="0"/>
              </a:rPr>
              <a:t>C + </a:t>
            </a:r>
            <a:r>
              <a:rPr lang="es-MX" altLang="es-MX" sz="40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s-MX" altLang="es-MX" sz="4000" b="1">
                <a:latin typeface="Arial" panose="020B0604020202020204" pitchFamily="34" charset="0"/>
              </a:rPr>
              <a:t>B + BC</a:t>
            </a:r>
            <a:endParaRPr lang="es-ES" altLang="es-MX" sz="4000" b="1">
              <a:latin typeface="Arial" panose="020B0604020202020204" pitchFamily="34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B9997858-08BE-A061-A4EC-F1618397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520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400" b="1">
                <a:solidFill>
                  <a:srgbClr val="000066"/>
                </a:solidFill>
                <a:latin typeface="Arial" panose="020B0604020202020204" pitchFamily="34" charset="0"/>
              </a:rPr>
              <a:t>Distributiva</a:t>
            </a:r>
            <a:endParaRPr lang="pt-BR" altLang="es-MX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18788" name="Picture 4" descr="d4">
            <a:extLst>
              <a:ext uri="{FF2B5EF4-FFF2-40B4-BE49-F238E27FC236}">
                <a16:creationId xmlns:a16="http://schemas.microsoft.com/office/drawing/2014/main" id="{894E948E-423B-2EB5-5E71-B3F73BB28F1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96975"/>
            <a:ext cx="6164263" cy="552450"/>
          </a:xfrm>
        </p:spPr>
      </p:pic>
      <p:sp>
        <p:nvSpPr>
          <p:cNvPr id="588805" name="Rectangle 5">
            <a:extLst>
              <a:ext uri="{FF2B5EF4-FFF2-40B4-BE49-F238E27FC236}">
                <a16:creationId xmlns:a16="http://schemas.microsoft.com/office/drawing/2014/main" id="{3EFDD57C-11C5-6A65-85FF-5A32AC7D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203450"/>
            <a:ext cx="865187" cy="649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8806" name="Text Box 6">
            <a:extLst>
              <a:ext uri="{FF2B5EF4-FFF2-40B4-BE49-F238E27FC236}">
                <a16:creationId xmlns:a16="http://schemas.microsoft.com/office/drawing/2014/main" id="{5F1CF2B2-4BA0-234F-6143-D8A0021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132013"/>
            <a:ext cx="4856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AA + AC + AB + BC</a:t>
            </a:r>
            <a:endParaRPr lang="es-ES" altLang="es-MX" sz="4000" b="1">
              <a:latin typeface="Arial" panose="020B0604020202020204" pitchFamily="34" charset="0"/>
            </a:endParaRPr>
          </a:p>
        </p:txBody>
      </p:sp>
      <p:sp>
        <p:nvSpPr>
          <p:cNvPr id="588807" name="Text Box 7">
            <a:extLst>
              <a:ext uri="{FF2B5EF4-FFF2-40B4-BE49-F238E27FC236}">
                <a16:creationId xmlns:a16="http://schemas.microsoft.com/office/drawing/2014/main" id="{C8EABE6B-E23A-23F4-48D0-B0FCB41CE94D}"/>
              </a:ext>
            </a:extLst>
          </p:cNvPr>
          <p:cNvSpPr txBox="1">
            <a:spLocks noChangeArrowheads="1"/>
          </p:cNvSpPr>
          <p:nvPr/>
        </p:nvSpPr>
        <p:spPr bwMode="auto">
          <a:xfrm rot="-2355157">
            <a:off x="4140200" y="1700213"/>
            <a:ext cx="884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=A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588808" name="Text Box 8">
            <a:extLst>
              <a:ext uri="{FF2B5EF4-FFF2-40B4-BE49-F238E27FC236}">
                <a16:creationId xmlns:a16="http://schemas.microsoft.com/office/drawing/2014/main" id="{228BDF4C-1DED-FC63-5CFD-30034D4F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05113"/>
            <a:ext cx="4489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A + AC + AB + BC</a:t>
            </a:r>
            <a:endParaRPr lang="es-ES" altLang="es-MX" sz="4000" b="1">
              <a:latin typeface="Arial" panose="020B0604020202020204" pitchFamily="34" charset="0"/>
            </a:endParaRPr>
          </a:p>
        </p:txBody>
      </p:sp>
      <p:sp>
        <p:nvSpPr>
          <p:cNvPr id="588809" name="Text Box 9">
            <a:extLst>
              <a:ext uri="{FF2B5EF4-FFF2-40B4-BE49-F238E27FC236}">
                <a16:creationId xmlns:a16="http://schemas.microsoft.com/office/drawing/2014/main" id="{EAE5961D-D148-5D41-9D1E-37D56A5F6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149725"/>
            <a:ext cx="381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A (1+C+B)+ BC</a:t>
            </a:r>
            <a:endParaRPr lang="es-ES" altLang="es-MX" sz="4000" b="1">
              <a:latin typeface="Arial" panose="020B0604020202020204" pitchFamily="34" charset="0"/>
            </a:endParaRPr>
          </a:p>
        </p:txBody>
      </p:sp>
      <p:sp>
        <p:nvSpPr>
          <p:cNvPr id="588810" name="Text Box 10">
            <a:extLst>
              <a:ext uri="{FF2B5EF4-FFF2-40B4-BE49-F238E27FC236}">
                <a16:creationId xmlns:a16="http://schemas.microsoft.com/office/drawing/2014/main" id="{87187F30-0B52-E1B5-FCBC-F66006B28ABC}"/>
              </a:ext>
            </a:extLst>
          </p:cNvPr>
          <p:cNvSpPr txBox="1">
            <a:spLocks noChangeArrowheads="1"/>
          </p:cNvSpPr>
          <p:nvPr/>
        </p:nvSpPr>
        <p:spPr bwMode="auto">
          <a:xfrm rot="-2355157">
            <a:off x="4970463" y="4135438"/>
            <a:ext cx="884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solidFill>
                  <a:srgbClr val="FF0000"/>
                </a:solidFill>
                <a:latin typeface="Arial" panose="020B0604020202020204" pitchFamily="34" charset="0"/>
              </a:rPr>
              <a:t>=1</a:t>
            </a:r>
            <a:endParaRPr lang="es-ES" altLang="es-MX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E7B9DB67-B236-7340-9BAB-8A0073AFF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148138"/>
            <a:ext cx="2089150" cy="649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8812" name="Text Box 12">
            <a:extLst>
              <a:ext uri="{FF2B5EF4-FFF2-40B4-BE49-F238E27FC236}">
                <a16:creationId xmlns:a16="http://schemas.microsoft.com/office/drawing/2014/main" id="{EB3B2000-94AA-B1C8-0291-C239F0C7C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797425"/>
            <a:ext cx="2203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A*1+ BC</a:t>
            </a:r>
            <a:endParaRPr lang="es-ES" altLang="es-MX" sz="4000" b="1">
              <a:latin typeface="Arial" panose="020B0604020202020204" pitchFamily="34" charset="0"/>
            </a:endParaRPr>
          </a:p>
        </p:txBody>
      </p:sp>
      <p:sp>
        <p:nvSpPr>
          <p:cNvPr id="588813" name="Text Box 13">
            <a:extLst>
              <a:ext uri="{FF2B5EF4-FFF2-40B4-BE49-F238E27FC236}">
                <a16:creationId xmlns:a16="http://schemas.microsoft.com/office/drawing/2014/main" id="{58409834-51F5-19D0-FA5B-EA0AA3D2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18150"/>
            <a:ext cx="4556125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A+ BC = A+ BC</a:t>
            </a:r>
            <a:r>
              <a:rPr lang="es-MX" altLang="es-MX" sz="4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altLang="es-MX" sz="4400" b="1">
                <a:latin typeface="Arial" panose="020B0604020202020204" pitchFamily="34" charset="0"/>
              </a:rPr>
              <a:t> </a:t>
            </a:r>
            <a:endParaRPr lang="es-ES" altLang="es-MX" sz="4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8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  <p:bldP spid="588805" grpId="0" animBg="1"/>
      <p:bldP spid="588806" grpId="0"/>
      <p:bldP spid="588807" grpId="0"/>
      <p:bldP spid="588808" grpId="0"/>
      <p:bldP spid="588809" grpId="0"/>
      <p:bldP spid="588810" grpId="0"/>
      <p:bldP spid="588811" grpId="0" animBg="1"/>
      <p:bldP spid="588812" grpId="0"/>
      <p:bldP spid="5888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2CFD4035-4C37-BB55-DC3B-CDE93073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49275"/>
            <a:ext cx="352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2800" b="1">
                <a:solidFill>
                  <a:srgbClr val="000066"/>
                </a:solidFill>
                <a:latin typeface="Arial" panose="020B0604020202020204" pitchFamily="34" charset="0"/>
              </a:rPr>
              <a:t>Distributiva</a:t>
            </a:r>
            <a:endParaRPr lang="pt-BR" altLang="es-MX" sz="2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F75241AB-FAD7-A2EF-ADEC-AC9FA942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81300"/>
            <a:ext cx="4319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s-MX" altLang="es-MX" sz="4000" b="1">
              <a:latin typeface="Arial" panose="020B0604020202020204" pitchFamily="34" charset="0"/>
            </a:endParaRPr>
          </a:p>
        </p:txBody>
      </p:sp>
      <p:pic>
        <p:nvPicPr>
          <p:cNvPr id="120836" name="Picture 4" descr="d4">
            <a:extLst>
              <a:ext uri="{FF2B5EF4-FFF2-40B4-BE49-F238E27FC236}">
                <a16:creationId xmlns:a16="http://schemas.microsoft.com/office/drawing/2014/main" id="{21D5C9AD-E1E5-3E9C-89FC-8148990084F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38" y="1476375"/>
            <a:ext cx="6200775" cy="554038"/>
          </a:xfrm>
        </p:spPr>
      </p:pic>
      <p:pic>
        <p:nvPicPr>
          <p:cNvPr id="120837" name="Picture 5" descr="d6">
            <a:extLst>
              <a:ext uri="{FF2B5EF4-FFF2-40B4-BE49-F238E27FC236}">
                <a16:creationId xmlns:a16="http://schemas.microsoft.com/office/drawing/2014/main" id="{A72C6C81-1D30-27FD-8C97-F608FEC5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2352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d5encu">
            <a:extLst>
              <a:ext uri="{FF2B5EF4-FFF2-40B4-BE49-F238E27FC236}">
                <a16:creationId xmlns:a16="http://schemas.microsoft.com/office/drawing/2014/main" id="{33F72846-9954-135D-E2B8-5BCEC158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447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9" name="CuadroTexto 6">
            <a:extLst>
              <a:ext uri="{FF2B5EF4-FFF2-40B4-BE49-F238E27FC236}">
                <a16:creationId xmlns:a16="http://schemas.microsoft.com/office/drawing/2014/main" id="{18189179-D394-4C3D-7D8B-AD7AF087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300663"/>
            <a:ext cx="1685925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4 entradas</a:t>
            </a:r>
          </a:p>
          <a:p>
            <a:r>
              <a:rPr lang="es-MX" altLang="es-MX" b="1"/>
              <a:t>2 compuertas</a:t>
            </a:r>
          </a:p>
        </p:txBody>
      </p:sp>
      <p:sp>
        <p:nvSpPr>
          <p:cNvPr id="120840" name="CuadroTexto 7">
            <a:extLst>
              <a:ext uri="{FF2B5EF4-FFF2-40B4-BE49-F238E27FC236}">
                <a16:creationId xmlns:a16="http://schemas.microsoft.com/office/drawing/2014/main" id="{713E3BFC-4CD4-BB72-4B4D-0AA372EB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00663"/>
            <a:ext cx="1684337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b="1"/>
              <a:t>6 entradas</a:t>
            </a:r>
          </a:p>
          <a:p>
            <a:r>
              <a:rPr lang="es-MX" altLang="es-MX" b="1"/>
              <a:t>3 compuertas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1309A256-A37A-900E-0B11-A803BDC0818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1520" y="836612"/>
            <a:ext cx="8424863" cy="5184775"/>
          </a:xfrm>
          <a:noFill/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Beneficios del Trabajo en Equipo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Aprendizaje integral: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Trabajar en equipo permite a los estudiantes fortalecer sus conocimientos técnicos y habilidades interpersonales, logrando un aprendizaje más completo.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Preparación para el entorno laboral: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capacidad de colaborar efectivamente con otros es una aptitud esencial para el ejercicio profesional, especialmente en la ingeniería.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Eficiencia en el cumplimiento de objetivos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La colaboración facilita completar actividades dentro de los plazos establecidos.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Resolución de problemas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Al surgir desafíos, las soluciones se identifican más fácilmente en equipo que trabajando de forma individual.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c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0"/>
          <a:stretch>
            <a:fillRect/>
          </a:stretch>
        </p:blipFill>
        <p:spPr>
          <a:xfrm>
            <a:off x="2232025" y="1700213"/>
            <a:ext cx="3684588" cy="966787"/>
          </a:xfrm>
          <a:noFill/>
        </p:spPr>
      </p:pic>
      <p:pic>
        <p:nvPicPr>
          <p:cNvPr id="12291" name="Picture 3" descr="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76" r="-7780"/>
          <a:stretch>
            <a:fillRect/>
          </a:stretch>
        </p:blipFill>
        <p:spPr>
          <a:xfrm>
            <a:off x="1443038" y="3181350"/>
            <a:ext cx="6535737" cy="2289175"/>
          </a:xfr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91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0DE72-B8B4-62B9-A92A-114250830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26D16500-6490-C8FC-24F4-0BBF84B87F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8892480" cy="28083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Fomento de valores: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Trabajar hacia un objetivo común desarrolla habilidades como la comunicación, el respeto mutuo, el sentido de identidad grupal y la solidaridad.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Habilidades de comunicación y diálogo:</a:t>
            </a: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Las diferencias de opinión y puntos de vista dentro del equipo ayudan a aprender a debatir constructivamente y a evitar conflictos innecesarios.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28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FB56-9B29-DEF0-F056-79C2CFA7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738D2C87-E5E7-BC53-05F6-29B555650D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560" y="908720"/>
            <a:ext cx="7705725" cy="4897437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Normas de Convivencia para el Trabajo en Equipo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Horarios de trabajo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fundamental alinear las agendas de los integrantes. Se sugiere realizar reuniones periódicas (al menos dos por semana, de una hora de duración cada una).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reuniones deben incluir la lectura comprensiva del problema, la identificación de variables de entrada y salida, y la elaboración del diagrama de bloques.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2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24BA-B93F-B7D1-0E89-A9E8DB24F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C58F7EF5-D16B-A80B-6CDB-54A01F0E614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560" y="1052736"/>
            <a:ext cx="7705725" cy="48974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Formas de comunicación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comunicación constante y el seguimiento son herramientas esenciales para garantizar el éxito del equipo.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Revisión de recursos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necesario verificar que todos los integrantes cuenten con los elementos suficientes para realizar el proyecto.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1543281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09E12-BF5F-D036-30F3-255F4289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1CF39304-BDE3-4547-D86B-149CC7519B4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5536" y="908720"/>
            <a:ext cx="7705725" cy="48974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Distribución de tareas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1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Cada miembro del equipo deberá desarrollar todas las fases de la actividad de forma individual, generar sus propias evidencias y subirlas a la plataforma Google Classroom. Además, será responsabilidad de cada estudiante construir su propio prototipo.</a:t>
            </a:r>
            <a:endParaRPr lang="es-MX" sz="18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fomentar el aprendizaje grupal, se recomienda que, en cada fase, los integrantes compartan, comparen y analicen sus resultados, de manera que puedan enriquecer el proceso de aprendizaje mediante el intercambio de ideas y perspectivas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41545976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9D4F-B52E-61CD-AC79-6563BD1D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contenido 1">
            <a:extLst>
              <a:ext uri="{FF2B5EF4-FFF2-40B4-BE49-F238E27FC236}">
                <a16:creationId xmlns:a16="http://schemas.microsoft.com/office/drawing/2014/main" id="{E79364F6-95DE-DEB7-6F5E-B735494A99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7584" y="1412776"/>
            <a:ext cx="7705725" cy="489743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Nota Importante: En caso de que uno o varios integrantes enfrenten dificultades para participar, es imprescindible informarlo oportunamente al profesor o a los becarios de inmediato, para tomar las medidas necesarias.</a:t>
            </a:r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6597496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2BB6EF-F8FC-B8EF-94F0-602C019C6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F38F23A-1D22-5C1E-B1B7-BBDB67086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DA5EFCF-C064-33ED-7646-BE08DCFFD4F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7618339"/>
              </p:ext>
            </p:extLst>
          </p:nvPr>
        </p:nvGraphicFramePr>
        <p:xfrm>
          <a:off x="-39688" y="5554663"/>
          <a:ext cx="9184289" cy="70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0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74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74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05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4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74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65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440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457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4577">
                  <a:extLst>
                    <a:ext uri="{9D8B030D-6E8A-4147-A177-3AD203B41FA5}">
                      <a16:colId xmlns:a16="http://schemas.microsoft.com/office/drawing/2014/main" val="1467907387"/>
                    </a:ext>
                  </a:extLst>
                </a:gridCol>
                <a:gridCol w="354577">
                  <a:extLst>
                    <a:ext uri="{9D8B030D-6E8A-4147-A177-3AD203B41FA5}">
                      <a16:colId xmlns:a16="http://schemas.microsoft.com/office/drawing/2014/main" val="681083137"/>
                    </a:ext>
                  </a:extLst>
                </a:gridCol>
                <a:gridCol w="354577">
                  <a:extLst>
                    <a:ext uri="{9D8B030D-6E8A-4147-A177-3AD203B41FA5}">
                      <a16:colId xmlns:a16="http://schemas.microsoft.com/office/drawing/2014/main" val="2342519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s-MX" sz="800" dirty="0">
                        <a:solidFill>
                          <a:srgbClr val="00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s-MX" sz="800" dirty="0">
                        <a:solidFill>
                          <a:srgbClr val="00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91434" marR="91434" marT="45538" marB="4553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4" marR="91434" marT="45538" marB="4553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9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9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4" marR="91434" marT="45538" marB="455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9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s-MX" sz="900" b="1" kern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9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s-MX" sz="900" b="1" kern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900" b="1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s-MX" sz="900" b="1" kern="1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30768"/>
                  </a:ext>
                </a:extLst>
              </a:tr>
              <a:tr h="199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MX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538" marB="4553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0B9272C-81BB-D063-D37D-1362A84E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" y="836712"/>
            <a:ext cx="8969517" cy="461812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ED30F7-A9AC-6353-1082-4E32F8C0F9F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620713"/>
          <a:ext cx="8569325" cy="57610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359" marR="15135" marT="4036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effectLst/>
                        </a:rPr>
                        <a:t>Descarga, Instalación y Licencia de los programas de aplicación ispLEVER, PROTEUS, LogicAid y ScreenToGif: </a:t>
                      </a:r>
                      <a:endParaRPr lang="es-MX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8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2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Lectura comprensiva del problema, identificación de variables de Entrada y Salida, Diagrama de Bloques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Planteamiento, trasladar el comportamiento a una Tabla de Verdad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3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Obtener las ecuaciones de Minitérminos y/o Maxitérminos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>
                          <a:effectLst/>
                        </a:rPr>
                        <a:t>3</a:t>
                      </a:r>
                      <a:endParaRPr lang="es-MX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Obtener las Ecuaciones mínimas por medio del programa LogicAid (ecuaciones, términos o tabla de verdad)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2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4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Realizar la Captura esquemática Diagrama esquemático compuertas lógicas AON utilizando Schematic del programa IspLEVER (ecuaciones mínimas) de la opción más conveniente SOP o POS.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Generar el Archivo ABV y obtener la Simulación Test_vectors (IspLEVER).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5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Elaborar el Diagrama lógico en PROTEUS con el Dispositivo AM22V10, usando como entradas interruptores, resistencias y LEDS y como salidas que se muestren a través de Leds. 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6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Generar animación o video de la simulación del funcionamiento de todas las combinaciones posibles (ScreenToGif)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7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Construir el prototipo 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8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Realizar el Reporte con lo solicitado (ver detalle en la página siguiente).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9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Realizarla presentación en </a:t>
                      </a:r>
                      <a:r>
                        <a:rPr lang="es-MX" sz="1000" b="1" dirty="0" err="1">
                          <a:effectLst/>
                        </a:rPr>
                        <a:t>Power</a:t>
                      </a:r>
                      <a:r>
                        <a:rPr lang="es-MX" sz="1000" b="1" dirty="0">
                          <a:effectLst/>
                        </a:rPr>
                        <a:t> Point con las diapositivas solicitadas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</a:rPr>
                        <a:t>10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Subir a Google Classroom los archivos entregables solicitados comprimidos en una carpeta en formato ZIP o RAR.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dirty="0">
                          <a:effectLst/>
                        </a:rPr>
                        <a:t>11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</a:rPr>
                        <a:t>Agendar una entrevista presencial para la presentación del Proyecto todo el equipo (</a:t>
                      </a:r>
                      <a:r>
                        <a:rPr lang="es-MX" sz="1000" b="1" dirty="0" err="1">
                          <a:effectLst/>
                        </a:rPr>
                        <a:t>Power</a:t>
                      </a:r>
                      <a:r>
                        <a:rPr lang="es-MX" sz="1000" b="1" dirty="0">
                          <a:effectLst/>
                        </a:rPr>
                        <a:t> Point, ISP, Proteus)</a:t>
                      </a:r>
                      <a:endParaRPr lang="es-MX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9" marR="15135" marT="40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3A26CC8D-ED0D-891B-EB86-44F202312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408737" cy="576263"/>
          </a:xfrm>
        </p:spPr>
        <p:txBody>
          <a:bodyPr/>
          <a:lstStyle/>
          <a:p>
            <a:r>
              <a:rPr lang="es-ES" altLang="es-MX" sz="2400">
                <a:solidFill>
                  <a:schemeClr val="tx1"/>
                </a:solidFill>
              </a:rPr>
              <a:t>Lista de cotejo (Chek List)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3EB9D2A-AB74-925B-248A-6328319D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2089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s-ES" altLang="es-MX" sz="2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C3B19A87-FEE7-E660-06CA-98E42FC8F065}"/>
              </a:ext>
            </a:extLst>
          </p:cNvPr>
          <p:cNvGraphicFramePr>
            <a:graphicFrameLocks/>
          </p:cNvGraphicFramePr>
          <p:nvPr/>
        </p:nvGraphicFramePr>
        <p:xfrm>
          <a:off x="142875" y="620713"/>
          <a:ext cx="8785225" cy="4873630"/>
        </p:xfrm>
        <a:graphic>
          <a:graphicData uri="http://schemas.openxmlformats.org/drawingml/2006/table">
            <a:tbl>
              <a:tblPr/>
              <a:tblGrid>
                <a:gridCol w="46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</a:rPr>
                        <a:t>Software: Descarga, Instalación y licencia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Conseguir el Material necesario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Planteamiento del problema (diagrama de bloques y la tabla de Verdad)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Ecuaciones </a:t>
                      </a:r>
                      <a:r>
                        <a:rPr kumimoji="0" lang="es-MX" altLang="es-MX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Miniterminos</a:t>
                      </a:r>
                      <a:r>
                        <a:rPr kumimoji="0" lang="es-MX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 </a:t>
                      </a:r>
                      <a:r>
                        <a:rPr kumimoji="0" lang="es-MX" altLang="es-MX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Maxiterminos</a:t>
                      </a:r>
                      <a:endParaRPr kumimoji="0" lang="es-ES" alt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Pasar de la ecuación al Circuito</a:t>
                      </a:r>
                      <a:endParaRPr kumimoji="0" lang="es-ES" alt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Captura Esquemática (Manejo del software)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Simulación (Test </a:t>
                      </a:r>
                      <a:r>
                        <a:rPr kumimoji="0" lang="es-ES" altLang="es-MX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Vectors</a:t>
                      </a: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 PROTEUS)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Animación de la simulación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Programar el dispositivo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G$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circuito</a:t>
                      </a:r>
                      <a:endParaRPr kumimoji="0" lang="es-ES" altLang="es-MX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Elaborar el reporte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86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kumimoji="0" lang="es-ES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Envío de archivo ZIP a Google </a:t>
                      </a:r>
                      <a:r>
                        <a:rPr kumimoji="0" lang="es-ES_tradnl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Classroom</a:t>
                      </a:r>
                      <a:r>
                        <a:rPr kumimoji="0" lang="es-ES_trad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s-ES" altLang="es-MX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Mostrar el prototipo funcionando correctamente</a:t>
                      </a:r>
                      <a:endParaRPr kumimoji="0" lang="es-ES_trad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90006" marR="90006" marT="46778" marB="46778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6015" name="CuadroTexto 1">
            <a:extLst>
              <a:ext uri="{FF2B5EF4-FFF2-40B4-BE49-F238E27FC236}">
                <a16:creationId xmlns:a16="http://schemas.microsoft.com/office/drawing/2014/main" id="{64C163EE-DC89-0195-714D-8BE99A7C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0"/>
            <a:ext cx="2492375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FFFF66"/>
                </a:solidFill>
                <a:latin typeface="Arial" panose="020B0604020202020204" pitchFamily="34" charset="0"/>
              </a:rPr>
              <a:t>En cual paso vas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c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7"/>
          <a:stretch>
            <a:fillRect/>
          </a:stretch>
        </p:blipFill>
        <p:spPr>
          <a:xfrm>
            <a:off x="2232025" y="1700213"/>
            <a:ext cx="3779838" cy="966787"/>
          </a:xfrm>
          <a:noFill/>
        </p:spPr>
      </p:pic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14341" name="Picture 6" descr="a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492896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084888" y="1412875"/>
            <a:ext cx="11318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9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44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064500" cy="576262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Leyes y teoremas del álgebra Booleana</a:t>
            </a:r>
            <a:endParaRPr lang="es-ES" altLang="es-MX" sz="2800">
              <a:solidFill>
                <a:srgbClr val="003300"/>
              </a:solidFill>
            </a:endParaRP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F118B06A-8CF4-544F-9603-C08F3E210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86" y="2997287"/>
            <a:ext cx="4721628" cy="324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9C7DE7-C496-911C-0CC7-6AEB743339EC}"/>
              </a:ext>
            </a:extLst>
          </p:cNvPr>
          <p:cNvSpPr txBox="1"/>
          <p:nvPr/>
        </p:nvSpPr>
        <p:spPr>
          <a:xfrm>
            <a:off x="1943708" y="1306369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/>
              <a:t>A  </a:t>
            </a:r>
            <a:r>
              <a:rPr lang="es-MX" sz="8800" b="1" dirty="0">
                <a:solidFill>
                  <a:srgbClr val="0000FF"/>
                </a:solidFill>
              </a:rPr>
              <a:t>1</a:t>
            </a:r>
            <a:r>
              <a:rPr lang="es-MX" sz="8800" b="1" dirty="0"/>
              <a:t> = A</a:t>
            </a:r>
          </a:p>
        </p:txBody>
      </p:sp>
    </p:spTree>
    <p:extLst>
      <p:ext uri="{BB962C8B-B14F-4D97-AF65-F5344CB8AC3E}">
        <p14:creationId xmlns:p14="http://schemas.microsoft.com/office/powerpoint/2010/main" val="7997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2B6F62E07AAF458F170F1FB81D7FDD" ma:contentTypeVersion="8" ma:contentTypeDescription="Crear nuevo documento." ma:contentTypeScope="" ma:versionID="7286e82ea28afa535f58b0215e86dfa5">
  <xsd:schema xmlns:xsd="http://www.w3.org/2001/XMLSchema" xmlns:xs="http://www.w3.org/2001/XMLSchema" xmlns:p="http://schemas.microsoft.com/office/2006/metadata/properties" xmlns:ns2="cb2e0d0a-d214-43c2-b325-0bcf041b851c" targetNamespace="http://schemas.microsoft.com/office/2006/metadata/properties" ma:root="true" ma:fieldsID="381f76e2767064ca5f98b364201d0620" ns2:_="">
    <xsd:import namespace="cb2e0d0a-d214-43c2-b325-0bcf041b85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e0d0a-d214-43c2-b325-0bcf041b8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531DC-4D0F-473A-8C3B-5901DB1D39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6ECBF-FD83-4C47-94AF-3C60449E8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e0d0a-d214-43c2-b325-0bcf041b8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1890</Words>
  <Application>Microsoft Office PowerPoint</Application>
  <PresentationFormat>Presentación en pantalla (4:3)</PresentationFormat>
  <Paragraphs>523</Paragraphs>
  <Slides>77</Slides>
  <Notes>64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9" baseType="lpstr">
      <vt:lpstr>-apple-system</vt:lpstr>
      <vt:lpstr>Aptos</vt:lpstr>
      <vt:lpstr>Arial</vt:lpstr>
      <vt:lpstr>Arial Black</vt:lpstr>
      <vt:lpstr>Calibri</vt:lpstr>
      <vt:lpstr>Helvetica Neue</vt:lpstr>
      <vt:lpstr>Segoe UI</vt:lpstr>
      <vt:lpstr>Söhne</vt:lpstr>
      <vt:lpstr>Times New Roman</vt:lpstr>
      <vt:lpstr>Verdana</vt:lpstr>
      <vt:lpstr>Diseño predeterminado</vt:lpstr>
      <vt:lpstr>CorelDRAW</vt:lpstr>
      <vt:lpstr>Presentación de PowerPoint</vt:lpstr>
      <vt:lpstr>Presentación de PowerPoint</vt:lpstr>
      <vt:lpstr>Las aptitudes más valiosas para los reclutadores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Leyes y teoremas del álgebra Booleana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Evaluar la siguiente operación </vt:lpstr>
      <vt:lpstr>Presentación de PowerPoint</vt:lpstr>
      <vt:lpstr>Presentación de PowerPoint</vt:lpstr>
      <vt:lpstr>Presentación de PowerPoint</vt:lpstr>
      <vt:lpstr>And y Nand</vt:lpstr>
      <vt:lpstr>Presentación de PowerPoint</vt:lpstr>
      <vt:lpstr>Presentación de PowerPoint</vt:lpstr>
      <vt:lpstr>Presentación de PowerPoint</vt:lpstr>
      <vt:lpstr>Or y Nor</vt:lpstr>
      <vt:lpstr>Or y Nor</vt:lpstr>
      <vt:lpstr>Or y Nor</vt:lpstr>
      <vt:lpstr>Or y Nor</vt:lpstr>
      <vt:lpstr>Presentación de PowerPoint</vt:lpstr>
      <vt:lpstr>Resuelva las siguientes proposiciones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 de cotejo (Chek List)</vt:lpstr>
    </vt:vector>
  </TitlesOfParts>
  <Company>UANL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Digitales   Electronica Digital I  Febrero de 2003</dc:title>
  <dc:creator>Juan Angel Garza</dc:creator>
  <cp:lastModifiedBy>JUAN ANGEL GARZA GARZA</cp:lastModifiedBy>
  <cp:revision>509</cp:revision>
  <dcterms:created xsi:type="dcterms:W3CDTF">2003-01-31T23:57:11Z</dcterms:created>
  <dcterms:modified xsi:type="dcterms:W3CDTF">2025-03-10T12:58:38Z</dcterms:modified>
</cp:coreProperties>
</file>