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3"/>
  </p:sldMasterIdLst>
  <p:notesMasterIdLst>
    <p:notesMasterId r:id="rId104"/>
  </p:notesMasterIdLst>
  <p:handoutMasterIdLst>
    <p:handoutMasterId r:id="rId105"/>
  </p:handoutMasterIdLst>
  <p:sldIdLst>
    <p:sldId id="536" r:id="rId4"/>
    <p:sldId id="599" r:id="rId5"/>
    <p:sldId id="600" r:id="rId6"/>
    <p:sldId id="445" r:id="rId7"/>
    <p:sldId id="603" r:id="rId8"/>
    <p:sldId id="602" r:id="rId9"/>
    <p:sldId id="604" r:id="rId10"/>
    <p:sldId id="605" r:id="rId11"/>
    <p:sldId id="601" r:id="rId12"/>
    <p:sldId id="588" r:id="rId13"/>
    <p:sldId id="446" r:id="rId14"/>
    <p:sldId id="447" r:id="rId15"/>
    <p:sldId id="448" r:id="rId16"/>
    <p:sldId id="449" r:id="rId17"/>
    <p:sldId id="450" r:id="rId18"/>
    <p:sldId id="451" r:id="rId19"/>
    <p:sldId id="452" r:id="rId20"/>
    <p:sldId id="453" r:id="rId21"/>
    <p:sldId id="454" r:id="rId22"/>
    <p:sldId id="592" r:id="rId23"/>
    <p:sldId id="455" r:id="rId24"/>
    <p:sldId id="456" r:id="rId25"/>
    <p:sldId id="457" r:id="rId26"/>
    <p:sldId id="458" r:id="rId27"/>
    <p:sldId id="459" r:id="rId28"/>
    <p:sldId id="460" r:id="rId29"/>
    <p:sldId id="461" r:id="rId30"/>
    <p:sldId id="462" r:id="rId31"/>
    <p:sldId id="463" r:id="rId32"/>
    <p:sldId id="464" r:id="rId33"/>
    <p:sldId id="465" r:id="rId34"/>
    <p:sldId id="466" r:id="rId35"/>
    <p:sldId id="467" r:id="rId36"/>
    <p:sldId id="468" r:id="rId37"/>
    <p:sldId id="469" r:id="rId38"/>
    <p:sldId id="470" r:id="rId39"/>
    <p:sldId id="471" r:id="rId40"/>
    <p:sldId id="472" r:id="rId41"/>
    <p:sldId id="473" r:id="rId42"/>
    <p:sldId id="474" r:id="rId43"/>
    <p:sldId id="475" r:id="rId44"/>
    <p:sldId id="476" r:id="rId45"/>
    <p:sldId id="477" r:id="rId46"/>
    <p:sldId id="478" r:id="rId47"/>
    <p:sldId id="479" r:id="rId48"/>
    <p:sldId id="480" r:id="rId49"/>
    <p:sldId id="481" r:id="rId50"/>
    <p:sldId id="482" r:id="rId51"/>
    <p:sldId id="483" r:id="rId52"/>
    <p:sldId id="484" r:id="rId53"/>
    <p:sldId id="485" r:id="rId54"/>
    <p:sldId id="486" r:id="rId55"/>
    <p:sldId id="487" r:id="rId56"/>
    <p:sldId id="488" r:id="rId57"/>
    <p:sldId id="489" r:id="rId58"/>
    <p:sldId id="490" r:id="rId59"/>
    <p:sldId id="587" r:id="rId60"/>
    <p:sldId id="593" r:id="rId61"/>
    <p:sldId id="579" r:id="rId62"/>
    <p:sldId id="580" r:id="rId63"/>
    <p:sldId id="582" r:id="rId64"/>
    <p:sldId id="583" r:id="rId65"/>
    <p:sldId id="581" r:id="rId66"/>
    <p:sldId id="491" r:id="rId67"/>
    <p:sldId id="492" r:id="rId68"/>
    <p:sldId id="493" r:id="rId69"/>
    <p:sldId id="494" r:id="rId70"/>
    <p:sldId id="495" r:id="rId71"/>
    <p:sldId id="496" r:id="rId72"/>
    <p:sldId id="497" r:id="rId73"/>
    <p:sldId id="498" r:id="rId74"/>
    <p:sldId id="499" r:id="rId75"/>
    <p:sldId id="507" r:id="rId76"/>
    <p:sldId id="508" r:id="rId77"/>
    <p:sldId id="509" r:id="rId78"/>
    <p:sldId id="510" r:id="rId79"/>
    <p:sldId id="511" r:id="rId80"/>
    <p:sldId id="512" r:id="rId81"/>
    <p:sldId id="513" r:id="rId82"/>
    <p:sldId id="514" r:id="rId83"/>
    <p:sldId id="515" r:id="rId84"/>
    <p:sldId id="516" r:id="rId85"/>
    <p:sldId id="517" r:id="rId86"/>
    <p:sldId id="518" r:id="rId87"/>
    <p:sldId id="519" r:id="rId88"/>
    <p:sldId id="520" r:id="rId89"/>
    <p:sldId id="521" r:id="rId90"/>
    <p:sldId id="522" r:id="rId91"/>
    <p:sldId id="523" r:id="rId92"/>
    <p:sldId id="524" r:id="rId93"/>
    <p:sldId id="525" r:id="rId94"/>
    <p:sldId id="526" r:id="rId95"/>
    <p:sldId id="527" r:id="rId96"/>
    <p:sldId id="595" r:id="rId97"/>
    <p:sldId id="528" r:id="rId98"/>
    <p:sldId id="596" r:id="rId99"/>
    <p:sldId id="597" r:id="rId100"/>
    <p:sldId id="607" r:id="rId101"/>
    <p:sldId id="594" r:id="rId102"/>
    <p:sldId id="598" r:id="rId103"/>
  </p:sldIdLst>
  <p:sldSz cx="9144000" cy="6858000" type="screen4x3"/>
  <p:notesSz cx="6858000" cy="9144000"/>
  <p:defaultTextStyle>
    <a:defPPr>
      <a:defRPr lang="es-E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CC"/>
    <a:srgbClr val="009900"/>
    <a:srgbClr val="CCFF99"/>
    <a:srgbClr val="000000"/>
    <a:srgbClr val="006600"/>
    <a:srgbClr val="00CC00"/>
    <a:srgbClr val="000066"/>
    <a:srgbClr val="66FF66"/>
    <a:srgbClr val="FFFFFF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Estilo medio 2 - Énfasis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72" autoAdjust="0"/>
    <p:restoredTop sz="97064" autoAdjust="0"/>
  </p:normalViewPr>
  <p:slideViewPr>
    <p:cSldViewPr>
      <p:cViewPr varScale="1">
        <p:scale>
          <a:sx n="82" d="100"/>
          <a:sy n="82" d="100"/>
        </p:scale>
        <p:origin x="1435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6804"/>
    </p:cViewPr>
  </p:outlin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6" Type="http://schemas.openxmlformats.org/officeDocument/2006/relationships/slide" Target="slides/slide13.xml"/><Relationship Id="rId107" Type="http://schemas.openxmlformats.org/officeDocument/2006/relationships/viewProps" Target="viewProps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theme" Target="theme/theme1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" Type="http://schemas.openxmlformats.org/officeDocument/2006/relationships/customXml" Target="../customXml/item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presProps" Target="presProps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tableStyles" Target="tableStyles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customXml" Target="../customXml/item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handoutMaster" Target="handoutMasters/handoutMaster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3" Type="http://schemas.openxmlformats.org/officeDocument/2006/relationships/slideMaster" Target="slideMasters/slideMaster1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113665 Rectángulo">
            <a:extLst>
              <a:ext uri="{FF2B5EF4-FFF2-40B4-BE49-F238E27FC236}">
                <a16:creationId xmlns:a16="http://schemas.microsoft.com/office/drawing/2014/main" id="{00074E5B-2DD5-4664-883F-408AFAF9777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13667" name="113666 Rectángulo">
            <a:extLst>
              <a:ext uri="{FF2B5EF4-FFF2-40B4-BE49-F238E27FC236}">
                <a16:creationId xmlns:a16="http://schemas.microsoft.com/office/drawing/2014/main" id="{4C224813-CC12-4445-A69F-75B35E72584C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13668" name="113667 Rectángulo">
            <a:extLst>
              <a:ext uri="{FF2B5EF4-FFF2-40B4-BE49-F238E27FC236}">
                <a16:creationId xmlns:a16="http://schemas.microsoft.com/office/drawing/2014/main" id="{8AFCA2F8-470F-46F6-B28D-48BDAC15B2AC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04453" name="104452 Rectángulo">
            <a:extLst>
              <a:ext uri="{FF2B5EF4-FFF2-40B4-BE49-F238E27FC236}">
                <a16:creationId xmlns:a16="http://schemas.microsoft.com/office/drawing/2014/main" id="{B262D397-84D8-43AF-8239-8FD1FCF9F2E8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D2B9C53E-E2AA-40B9-AF9F-673F90B58D9A}" type="slidenum">
              <a:rPr lang="es-MX" altLang="es-MX"/>
              <a:pPr/>
              <a:t>‹Nº›</a:t>
            </a:fld>
            <a:endParaRPr lang="es-ES" altLang="es-MX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63489 Rectángulo">
            <a:extLst>
              <a:ext uri="{FF2B5EF4-FFF2-40B4-BE49-F238E27FC236}">
                <a16:creationId xmlns:a16="http://schemas.microsoft.com/office/drawing/2014/main" id="{B476E826-F78A-46C3-AF02-4A83E311FC5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3491" name="63490 Rectángulo">
            <a:extLst>
              <a:ext uri="{FF2B5EF4-FFF2-40B4-BE49-F238E27FC236}">
                <a16:creationId xmlns:a16="http://schemas.microsoft.com/office/drawing/2014/main" id="{8B85BFC8-42E3-4B99-9907-9AA472FE145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11268" name="63491 Rectángulo">
            <a:extLst>
              <a:ext uri="{FF2B5EF4-FFF2-40B4-BE49-F238E27FC236}">
                <a16:creationId xmlns:a16="http://schemas.microsoft.com/office/drawing/2014/main" id="{66197E0C-E2BC-4672-95AC-198D488764F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 algn="ctr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7" name="69636 Rectángulo">
            <a:extLst>
              <a:ext uri="{FF2B5EF4-FFF2-40B4-BE49-F238E27FC236}">
                <a16:creationId xmlns:a16="http://schemas.microsoft.com/office/drawing/2014/main" id="{6D7AC4C6-81C6-49EC-8698-7987E9D5EF7A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noProof="0"/>
              <a:t>Haga clic para modificar el estilo de texto del patrón</a:t>
            </a:r>
            <a:endParaRPr lang="es-MX" noProof="0"/>
          </a:p>
          <a:p>
            <a:pPr lvl="1"/>
            <a:r>
              <a:rPr lang="es-ES" noProof="0"/>
              <a:t>Segundo nivel</a:t>
            </a:r>
          </a:p>
          <a:p>
            <a:pPr lvl="2"/>
            <a:r>
              <a:rPr lang="es-ES" noProof="0"/>
              <a:t>Tercer nivel</a:t>
            </a:r>
          </a:p>
          <a:p>
            <a:pPr lvl="3"/>
            <a:r>
              <a:rPr lang="es-ES" noProof="0"/>
              <a:t>Cuarto nivel</a:t>
            </a:r>
          </a:p>
          <a:p>
            <a:pPr lvl="4"/>
            <a:r>
              <a:rPr lang="es-ES" noProof="0"/>
              <a:t>Quinto nivel</a:t>
            </a:r>
          </a:p>
        </p:txBody>
      </p:sp>
      <p:sp>
        <p:nvSpPr>
          <p:cNvPr id="63494" name="63493 Rectángulo">
            <a:extLst>
              <a:ext uri="{FF2B5EF4-FFF2-40B4-BE49-F238E27FC236}">
                <a16:creationId xmlns:a16="http://schemas.microsoft.com/office/drawing/2014/main" id="{F8F6693F-8223-47AA-9D47-5DF42D5000FA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69639" name="69638 Rectángulo">
            <a:extLst>
              <a:ext uri="{FF2B5EF4-FFF2-40B4-BE49-F238E27FC236}">
                <a16:creationId xmlns:a16="http://schemas.microsoft.com/office/drawing/2014/main" id="{8EF5EB36-FE6B-4945-B27B-BD9A73C8E2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C9EE14A1-CF3A-4483-AB4C-2CEA02449A0F}" type="slidenum">
              <a:rPr lang="es-MX" altLang="es-MX"/>
              <a:pPr/>
              <a:t>‹Nº›</a:t>
            </a:fld>
            <a:endParaRPr lang="es-ES" altLang="es-MX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7">
            <a:extLst>
              <a:ext uri="{FF2B5EF4-FFF2-40B4-BE49-F238E27FC236}">
                <a16:creationId xmlns:a16="http://schemas.microsoft.com/office/drawing/2014/main" id="{CED2D85C-321B-4F0D-9F5F-A7A8B87D6B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1C77449-5B42-4D78-87BD-20F3F13BFA0C}" type="slidenum">
              <a:rPr lang="es-ES" altLang="es-MX"/>
              <a:pPr>
                <a:spcBef>
                  <a:spcPct val="0"/>
                </a:spcBef>
              </a:pPr>
              <a:t>1</a:t>
            </a:fld>
            <a:endParaRPr lang="es-ES" altLang="es-MX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A904D8A2-5EE3-432F-ACCB-5BE0415EAB3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4" name="Rectangle 3">
            <a:extLst>
              <a:ext uri="{FF2B5EF4-FFF2-40B4-BE49-F238E27FC236}">
                <a16:creationId xmlns:a16="http://schemas.microsoft.com/office/drawing/2014/main" id="{752904E8-8DD8-496B-A79A-B49A93E57B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7">
            <a:extLst>
              <a:ext uri="{FF2B5EF4-FFF2-40B4-BE49-F238E27FC236}">
                <a16:creationId xmlns:a16="http://schemas.microsoft.com/office/drawing/2014/main" id="{0DE8CE61-7071-4077-BB0A-31861F3918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D3493EB-B2FD-418E-879F-9FB4055467B5}" type="slidenum">
              <a:rPr lang="es-ES" altLang="es-MX"/>
              <a:pPr>
                <a:spcBef>
                  <a:spcPct val="0"/>
                </a:spcBef>
              </a:pPr>
              <a:t>19</a:t>
            </a:fld>
            <a:endParaRPr lang="es-ES" altLang="es-MX"/>
          </a:p>
        </p:txBody>
      </p:sp>
      <p:sp>
        <p:nvSpPr>
          <p:cNvPr id="24579" name="Rectangle 2">
            <a:extLst>
              <a:ext uri="{FF2B5EF4-FFF2-40B4-BE49-F238E27FC236}">
                <a16:creationId xmlns:a16="http://schemas.microsoft.com/office/drawing/2014/main" id="{EF1F1179-4DE7-45BE-B6A4-4BCD4E29714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80" name="Rectangle 3">
            <a:extLst>
              <a:ext uri="{FF2B5EF4-FFF2-40B4-BE49-F238E27FC236}">
                <a16:creationId xmlns:a16="http://schemas.microsoft.com/office/drawing/2014/main" id="{F929144F-9854-4ED1-9459-674EA00359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738EDA11-FF99-49DD-BEB7-C9FB8963D2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8FBD52A-8E55-4597-A99F-8D70A9999540}" type="slidenum">
              <a:rPr lang="es-ES" altLang="es-MX"/>
              <a:pPr>
                <a:spcBef>
                  <a:spcPct val="0"/>
                </a:spcBef>
              </a:pPr>
              <a:t>20</a:t>
            </a:fld>
            <a:endParaRPr lang="es-ES" altLang="es-MX"/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EC56C151-A881-4FFF-BF98-C0EE75853F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B995A76D-7762-4BF3-BE51-83228F4265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091456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id="{738EDA11-FF99-49DD-BEB7-C9FB8963D2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8FBD52A-8E55-4597-A99F-8D70A9999540}" type="slidenum">
              <a:rPr lang="es-ES" altLang="es-MX"/>
              <a:pPr>
                <a:spcBef>
                  <a:spcPct val="0"/>
                </a:spcBef>
              </a:pPr>
              <a:t>21</a:t>
            </a:fld>
            <a:endParaRPr lang="es-ES" altLang="es-MX"/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EC56C151-A881-4FFF-BF98-C0EE75853F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>
            <a:extLst>
              <a:ext uri="{FF2B5EF4-FFF2-40B4-BE49-F238E27FC236}">
                <a16:creationId xmlns:a16="http://schemas.microsoft.com/office/drawing/2014/main" id="{B995A76D-7762-4BF3-BE51-83228F4265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7">
            <a:extLst>
              <a:ext uri="{FF2B5EF4-FFF2-40B4-BE49-F238E27FC236}">
                <a16:creationId xmlns:a16="http://schemas.microsoft.com/office/drawing/2014/main" id="{5B284852-3293-4C5D-A5ED-EA892E9A7F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E925FD-CD62-4F31-A7CF-A2C8E03DC0A1}" type="slidenum">
              <a:rPr lang="es-ES" altLang="es-MX"/>
              <a:pPr>
                <a:spcBef>
                  <a:spcPct val="0"/>
                </a:spcBef>
              </a:pPr>
              <a:t>22</a:t>
            </a:fld>
            <a:endParaRPr lang="es-ES" altLang="es-MX"/>
          </a:p>
        </p:txBody>
      </p:sp>
      <p:sp>
        <p:nvSpPr>
          <p:cNvPr id="28675" name="Rectangle 2">
            <a:extLst>
              <a:ext uri="{FF2B5EF4-FFF2-40B4-BE49-F238E27FC236}">
                <a16:creationId xmlns:a16="http://schemas.microsoft.com/office/drawing/2014/main" id="{BF38003A-0988-49A5-81E9-D2E5DE94162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6" name="Rectangle 3">
            <a:extLst>
              <a:ext uri="{FF2B5EF4-FFF2-40B4-BE49-F238E27FC236}">
                <a16:creationId xmlns:a16="http://schemas.microsoft.com/office/drawing/2014/main" id="{0A8256F2-0C8A-4B81-8BF7-512B160C56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AFDF17BA-9C62-47D9-8A44-7A6BF440D8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32134E6-A14B-4B48-9F46-485077814C2D}" type="slidenum">
              <a:rPr lang="es-ES" altLang="es-MX"/>
              <a:pPr>
                <a:spcBef>
                  <a:spcPct val="0"/>
                </a:spcBef>
              </a:pPr>
              <a:t>23</a:t>
            </a:fld>
            <a:endParaRPr lang="es-ES" altLang="es-MX"/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B221D1EF-99EB-4FE9-BCBA-EB4C70A67F7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CF37C6A7-1164-4917-B5A7-FBDED41800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>
            <a:extLst>
              <a:ext uri="{FF2B5EF4-FFF2-40B4-BE49-F238E27FC236}">
                <a16:creationId xmlns:a16="http://schemas.microsoft.com/office/drawing/2014/main" id="{FE816908-D349-46C7-AC40-93077AD8FA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82FF6A3-220C-4943-8206-03FBAF861276}" type="slidenum">
              <a:rPr lang="es-ES" altLang="es-MX"/>
              <a:pPr>
                <a:spcBef>
                  <a:spcPct val="0"/>
                </a:spcBef>
              </a:pPr>
              <a:t>24</a:t>
            </a:fld>
            <a:endParaRPr lang="es-ES" altLang="es-MX"/>
          </a:p>
        </p:txBody>
      </p:sp>
      <p:sp>
        <p:nvSpPr>
          <p:cNvPr id="32771" name="Rectangle 2">
            <a:extLst>
              <a:ext uri="{FF2B5EF4-FFF2-40B4-BE49-F238E27FC236}">
                <a16:creationId xmlns:a16="http://schemas.microsoft.com/office/drawing/2014/main" id="{72E80BB9-E98B-4318-B5BE-9B0C777079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2" name="Rectangle 3">
            <a:extLst>
              <a:ext uri="{FF2B5EF4-FFF2-40B4-BE49-F238E27FC236}">
                <a16:creationId xmlns:a16="http://schemas.microsoft.com/office/drawing/2014/main" id="{751A8A6C-284F-499D-BB96-CA45E09B67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7">
            <a:extLst>
              <a:ext uri="{FF2B5EF4-FFF2-40B4-BE49-F238E27FC236}">
                <a16:creationId xmlns:a16="http://schemas.microsoft.com/office/drawing/2014/main" id="{16A29A1A-3FAC-437D-A598-7C5E3C15E1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9C6ADD0-9188-4E19-B1F8-8AB807DD69CA}" type="slidenum">
              <a:rPr lang="es-ES" altLang="es-MX"/>
              <a:pPr>
                <a:spcBef>
                  <a:spcPct val="0"/>
                </a:spcBef>
              </a:pPr>
              <a:t>25</a:t>
            </a:fld>
            <a:endParaRPr lang="es-ES" altLang="es-MX"/>
          </a:p>
        </p:txBody>
      </p:sp>
      <p:sp>
        <p:nvSpPr>
          <p:cNvPr id="34819" name="Rectangle 2">
            <a:extLst>
              <a:ext uri="{FF2B5EF4-FFF2-40B4-BE49-F238E27FC236}">
                <a16:creationId xmlns:a16="http://schemas.microsoft.com/office/drawing/2014/main" id="{236B19C1-ABF6-4EC3-9D45-9D554E84FE4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20" name="Rectangle 3">
            <a:extLst>
              <a:ext uri="{FF2B5EF4-FFF2-40B4-BE49-F238E27FC236}">
                <a16:creationId xmlns:a16="http://schemas.microsoft.com/office/drawing/2014/main" id="{E055D4E8-146C-4D28-BBC0-EDF0BBCBCE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>
            <a:extLst>
              <a:ext uri="{FF2B5EF4-FFF2-40B4-BE49-F238E27FC236}">
                <a16:creationId xmlns:a16="http://schemas.microsoft.com/office/drawing/2014/main" id="{6A881A99-BDE8-4767-A6BD-D60502D9592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6DAA9D7-07B4-460D-9933-F5985A722413}" type="slidenum">
              <a:rPr lang="es-ES" altLang="es-MX"/>
              <a:pPr>
                <a:spcBef>
                  <a:spcPct val="0"/>
                </a:spcBef>
              </a:pPr>
              <a:t>26</a:t>
            </a:fld>
            <a:endParaRPr lang="es-ES" altLang="es-MX"/>
          </a:p>
        </p:txBody>
      </p:sp>
      <p:sp>
        <p:nvSpPr>
          <p:cNvPr id="36867" name="Rectangle 2">
            <a:extLst>
              <a:ext uri="{FF2B5EF4-FFF2-40B4-BE49-F238E27FC236}">
                <a16:creationId xmlns:a16="http://schemas.microsoft.com/office/drawing/2014/main" id="{37FF03E2-AB21-48CF-BBEC-F54645A38A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8" name="Rectangle 3">
            <a:extLst>
              <a:ext uri="{FF2B5EF4-FFF2-40B4-BE49-F238E27FC236}">
                <a16:creationId xmlns:a16="http://schemas.microsoft.com/office/drawing/2014/main" id="{40F88B7A-0055-440F-B587-D79956F478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>
            <a:extLst>
              <a:ext uri="{FF2B5EF4-FFF2-40B4-BE49-F238E27FC236}">
                <a16:creationId xmlns:a16="http://schemas.microsoft.com/office/drawing/2014/main" id="{EB1E5140-9E73-45C2-8765-84A8D3ED205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58B8312-00D6-4470-A476-077D0FF29499}" type="slidenum">
              <a:rPr lang="es-ES" altLang="es-MX"/>
              <a:pPr>
                <a:spcBef>
                  <a:spcPct val="0"/>
                </a:spcBef>
              </a:pPr>
              <a:t>27</a:t>
            </a:fld>
            <a:endParaRPr lang="es-ES" altLang="es-MX"/>
          </a:p>
        </p:txBody>
      </p:sp>
      <p:sp>
        <p:nvSpPr>
          <p:cNvPr id="38915" name="Rectangle 2">
            <a:extLst>
              <a:ext uri="{FF2B5EF4-FFF2-40B4-BE49-F238E27FC236}">
                <a16:creationId xmlns:a16="http://schemas.microsoft.com/office/drawing/2014/main" id="{8E228960-BDB2-4851-B3C5-C9FB7E95DF4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6" name="Rectangle 3">
            <a:extLst>
              <a:ext uri="{FF2B5EF4-FFF2-40B4-BE49-F238E27FC236}">
                <a16:creationId xmlns:a16="http://schemas.microsoft.com/office/drawing/2014/main" id="{5CFD9249-0F15-4DDF-93EA-9DFDF8A64C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>
            <a:extLst>
              <a:ext uri="{FF2B5EF4-FFF2-40B4-BE49-F238E27FC236}">
                <a16:creationId xmlns:a16="http://schemas.microsoft.com/office/drawing/2014/main" id="{16C84124-E85E-4EB8-882C-B0C5A0764A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51DAB20-8BF8-4B79-ABEC-B92FEA11F5A3}" type="slidenum">
              <a:rPr lang="es-ES" altLang="es-MX"/>
              <a:pPr>
                <a:spcBef>
                  <a:spcPct val="0"/>
                </a:spcBef>
              </a:pPr>
              <a:t>28</a:t>
            </a:fld>
            <a:endParaRPr lang="es-ES" altLang="es-MX"/>
          </a:p>
        </p:txBody>
      </p:sp>
      <p:sp>
        <p:nvSpPr>
          <p:cNvPr id="40963" name="Rectangle 2">
            <a:extLst>
              <a:ext uri="{FF2B5EF4-FFF2-40B4-BE49-F238E27FC236}">
                <a16:creationId xmlns:a16="http://schemas.microsoft.com/office/drawing/2014/main" id="{CBD56AF5-E908-46EA-8E5C-DCDEC784A10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>
            <a:extLst>
              <a:ext uri="{FF2B5EF4-FFF2-40B4-BE49-F238E27FC236}">
                <a16:creationId xmlns:a16="http://schemas.microsoft.com/office/drawing/2014/main" id="{14313598-C385-4690-BFBD-C815AEDF66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">
            <a:extLst>
              <a:ext uri="{FF2B5EF4-FFF2-40B4-BE49-F238E27FC236}">
                <a16:creationId xmlns:a16="http://schemas.microsoft.com/office/drawing/2014/main" id="{8A22DAF5-6F90-4610-85A7-ED4BB92783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02677C0-4163-4314-B0DA-E19EE1D4F1C5}" type="slidenum">
              <a:rPr lang="es-ES" altLang="es-MX"/>
              <a:pPr>
                <a:spcBef>
                  <a:spcPct val="0"/>
                </a:spcBef>
              </a:pPr>
              <a:t>11</a:t>
            </a:fld>
            <a:endParaRPr lang="es-ES" altLang="es-MX"/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E2C3D4F1-C4F1-4073-9EDC-3BEE35C0638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6" name="Rectangle 3">
            <a:extLst>
              <a:ext uri="{FF2B5EF4-FFF2-40B4-BE49-F238E27FC236}">
                <a16:creationId xmlns:a16="http://schemas.microsoft.com/office/drawing/2014/main" id="{F53A860B-6BDC-428F-BA9A-B580816E9D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>
            <a:extLst>
              <a:ext uri="{FF2B5EF4-FFF2-40B4-BE49-F238E27FC236}">
                <a16:creationId xmlns:a16="http://schemas.microsoft.com/office/drawing/2014/main" id="{69DB2E23-C104-446B-BBCD-A3FF0B77DAC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0CD4405-6354-4CAF-9CDF-57860DD0FA21}" type="slidenum">
              <a:rPr lang="es-ES" altLang="es-MX"/>
              <a:pPr>
                <a:spcBef>
                  <a:spcPct val="0"/>
                </a:spcBef>
              </a:pPr>
              <a:t>29</a:t>
            </a:fld>
            <a:endParaRPr lang="es-ES" altLang="es-MX"/>
          </a:p>
        </p:txBody>
      </p:sp>
      <p:sp>
        <p:nvSpPr>
          <p:cNvPr id="43011" name="Rectangle 2">
            <a:extLst>
              <a:ext uri="{FF2B5EF4-FFF2-40B4-BE49-F238E27FC236}">
                <a16:creationId xmlns:a16="http://schemas.microsoft.com/office/drawing/2014/main" id="{2E77BA66-4507-4FA9-8CBA-A5268469D76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5D332ED1-A212-434C-BA1A-DFE1C98C41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>
            <a:extLst>
              <a:ext uri="{FF2B5EF4-FFF2-40B4-BE49-F238E27FC236}">
                <a16:creationId xmlns:a16="http://schemas.microsoft.com/office/drawing/2014/main" id="{2A7693E3-8D83-472E-AB84-0314673017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215B9D7-A0FE-4ECB-985D-06A1FF104511}" type="slidenum">
              <a:rPr lang="es-ES" altLang="es-MX"/>
              <a:pPr>
                <a:spcBef>
                  <a:spcPct val="0"/>
                </a:spcBef>
              </a:pPr>
              <a:t>30</a:t>
            </a:fld>
            <a:endParaRPr lang="es-ES" altLang="es-MX"/>
          </a:p>
        </p:txBody>
      </p:sp>
      <p:sp>
        <p:nvSpPr>
          <p:cNvPr id="45059" name="Rectangle 2">
            <a:extLst>
              <a:ext uri="{FF2B5EF4-FFF2-40B4-BE49-F238E27FC236}">
                <a16:creationId xmlns:a16="http://schemas.microsoft.com/office/drawing/2014/main" id="{44F11582-3102-4C35-A64D-DDF3FE3AE26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60" name="Rectangle 3">
            <a:extLst>
              <a:ext uri="{FF2B5EF4-FFF2-40B4-BE49-F238E27FC236}">
                <a16:creationId xmlns:a16="http://schemas.microsoft.com/office/drawing/2014/main" id="{E97FEE3B-3AE0-4F38-8EE4-38BC2C39A23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>
            <a:extLst>
              <a:ext uri="{FF2B5EF4-FFF2-40B4-BE49-F238E27FC236}">
                <a16:creationId xmlns:a16="http://schemas.microsoft.com/office/drawing/2014/main" id="{E9A146A6-671E-4E3B-87C1-0D342217D0F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A25EF32-24AF-4BBE-BF02-D99BAB4E8F0D}" type="slidenum">
              <a:rPr lang="es-ES" altLang="es-MX"/>
              <a:pPr>
                <a:spcBef>
                  <a:spcPct val="0"/>
                </a:spcBef>
              </a:pPr>
              <a:t>31</a:t>
            </a:fld>
            <a:endParaRPr lang="es-ES" altLang="es-MX"/>
          </a:p>
        </p:txBody>
      </p:sp>
      <p:sp>
        <p:nvSpPr>
          <p:cNvPr id="47107" name="Rectangle 2">
            <a:extLst>
              <a:ext uri="{FF2B5EF4-FFF2-40B4-BE49-F238E27FC236}">
                <a16:creationId xmlns:a16="http://schemas.microsoft.com/office/drawing/2014/main" id="{FA6B49EE-906D-4DC9-83C9-2E28845431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8" name="Rectangle 3">
            <a:extLst>
              <a:ext uri="{FF2B5EF4-FFF2-40B4-BE49-F238E27FC236}">
                <a16:creationId xmlns:a16="http://schemas.microsoft.com/office/drawing/2014/main" id="{D4C9112C-0785-449B-A776-AD32E95001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>
            <a:extLst>
              <a:ext uri="{FF2B5EF4-FFF2-40B4-BE49-F238E27FC236}">
                <a16:creationId xmlns:a16="http://schemas.microsoft.com/office/drawing/2014/main" id="{6EF1B008-F0D7-4969-9A3A-1A3936FF84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2314CD4-307F-4BAE-9DB8-1D1F3C3FF70C}" type="slidenum">
              <a:rPr lang="es-ES" altLang="es-MX"/>
              <a:pPr>
                <a:spcBef>
                  <a:spcPct val="0"/>
                </a:spcBef>
              </a:pPr>
              <a:t>32</a:t>
            </a:fld>
            <a:endParaRPr lang="es-ES" altLang="es-MX"/>
          </a:p>
        </p:txBody>
      </p:sp>
      <p:sp>
        <p:nvSpPr>
          <p:cNvPr id="49155" name="Rectangle 2">
            <a:extLst>
              <a:ext uri="{FF2B5EF4-FFF2-40B4-BE49-F238E27FC236}">
                <a16:creationId xmlns:a16="http://schemas.microsoft.com/office/drawing/2014/main" id="{CA56DFC3-2A79-4AD7-A3D9-DAEDE8ADAC0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C844B897-F76C-432F-99E9-8FEAAB6115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7">
            <a:extLst>
              <a:ext uri="{FF2B5EF4-FFF2-40B4-BE49-F238E27FC236}">
                <a16:creationId xmlns:a16="http://schemas.microsoft.com/office/drawing/2014/main" id="{B1651A1C-6688-45EE-A5BD-4FF1347146B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6809015-55D3-4685-83E8-018C324710BD}" type="slidenum">
              <a:rPr lang="es-ES" altLang="es-MX"/>
              <a:pPr>
                <a:spcBef>
                  <a:spcPct val="0"/>
                </a:spcBef>
              </a:pPr>
              <a:t>33</a:t>
            </a:fld>
            <a:endParaRPr lang="es-ES" altLang="es-MX"/>
          </a:p>
        </p:txBody>
      </p:sp>
      <p:sp>
        <p:nvSpPr>
          <p:cNvPr id="51203" name="Rectangle 2">
            <a:extLst>
              <a:ext uri="{FF2B5EF4-FFF2-40B4-BE49-F238E27FC236}">
                <a16:creationId xmlns:a16="http://schemas.microsoft.com/office/drawing/2014/main" id="{A9535058-8939-4F70-BB70-9C69B0FE8E9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4" name="Rectangle 3">
            <a:extLst>
              <a:ext uri="{FF2B5EF4-FFF2-40B4-BE49-F238E27FC236}">
                <a16:creationId xmlns:a16="http://schemas.microsoft.com/office/drawing/2014/main" id="{82597763-9B92-4EF6-B440-D293A23BA8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>
            <a:extLst>
              <a:ext uri="{FF2B5EF4-FFF2-40B4-BE49-F238E27FC236}">
                <a16:creationId xmlns:a16="http://schemas.microsoft.com/office/drawing/2014/main" id="{1F6645FE-399D-4B5F-A7A4-537F5F794D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A116125-7A9E-46EF-AC21-42F2A1ADAF0F}" type="slidenum">
              <a:rPr lang="es-ES" altLang="es-MX"/>
              <a:pPr>
                <a:spcBef>
                  <a:spcPct val="0"/>
                </a:spcBef>
              </a:pPr>
              <a:t>34</a:t>
            </a:fld>
            <a:endParaRPr lang="es-ES" altLang="es-MX"/>
          </a:p>
        </p:txBody>
      </p:sp>
      <p:sp>
        <p:nvSpPr>
          <p:cNvPr id="53251" name="Rectangle 2">
            <a:extLst>
              <a:ext uri="{FF2B5EF4-FFF2-40B4-BE49-F238E27FC236}">
                <a16:creationId xmlns:a16="http://schemas.microsoft.com/office/drawing/2014/main" id="{87A6FCD6-BECF-4D3A-964C-2F40605462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id="{0FDE7068-4FCD-438E-B916-1291F6EF14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>
            <a:extLst>
              <a:ext uri="{FF2B5EF4-FFF2-40B4-BE49-F238E27FC236}">
                <a16:creationId xmlns:a16="http://schemas.microsoft.com/office/drawing/2014/main" id="{B124F280-6C3C-471B-8E95-5D36841E33B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EC897E0-A790-4500-AB55-8F17F0EF8A57}" type="slidenum">
              <a:rPr lang="es-ES" altLang="es-MX"/>
              <a:pPr>
                <a:spcBef>
                  <a:spcPct val="0"/>
                </a:spcBef>
              </a:pPr>
              <a:t>35</a:t>
            </a:fld>
            <a:endParaRPr lang="es-ES" altLang="es-MX"/>
          </a:p>
        </p:txBody>
      </p:sp>
      <p:sp>
        <p:nvSpPr>
          <p:cNvPr id="55299" name="Rectangle 2">
            <a:extLst>
              <a:ext uri="{FF2B5EF4-FFF2-40B4-BE49-F238E27FC236}">
                <a16:creationId xmlns:a16="http://schemas.microsoft.com/office/drawing/2014/main" id="{E51B7369-8D40-41C7-B775-30FA235879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58F6D2E7-AC5E-4CD7-97DB-1A798E04C2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>
            <a:extLst>
              <a:ext uri="{FF2B5EF4-FFF2-40B4-BE49-F238E27FC236}">
                <a16:creationId xmlns:a16="http://schemas.microsoft.com/office/drawing/2014/main" id="{04656092-5CDF-46DB-B2E8-029DCFE4A9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0D3AE0A-9D2F-4011-8DD0-C4EB54850FD9}" type="slidenum">
              <a:rPr lang="es-ES" altLang="es-MX"/>
              <a:pPr>
                <a:spcBef>
                  <a:spcPct val="0"/>
                </a:spcBef>
              </a:pPr>
              <a:t>36</a:t>
            </a:fld>
            <a:endParaRPr lang="es-ES" altLang="es-MX"/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D07FAB0C-6016-4B89-80F4-DE4E5638115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7348" name="Rectangle 3">
            <a:extLst>
              <a:ext uri="{FF2B5EF4-FFF2-40B4-BE49-F238E27FC236}">
                <a16:creationId xmlns:a16="http://schemas.microsoft.com/office/drawing/2014/main" id="{4EBA75EE-8CF4-4466-BD36-5EF79E5319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>
            <a:extLst>
              <a:ext uri="{FF2B5EF4-FFF2-40B4-BE49-F238E27FC236}">
                <a16:creationId xmlns:a16="http://schemas.microsoft.com/office/drawing/2014/main" id="{52372931-0A53-49CF-968C-66BD9C34F8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96F10CE-6BB5-4CA7-96FE-54D233126FD2}" type="slidenum">
              <a:rPr lang="es-ES" altLang="es-MX"/>
              <a:pPr>
                <a:spcBef>
                  <a:spcPct val="0"/>
                </a:spcBef>
              </a:pPr>
              <a:t>37</a:t>
            </a:fld>
            <a:endParaRPr lang="es-ES" altLang="es-MX"/>
          </a:p>
        </p:txBody>
      </p:sp>
      <p:sp>
        <p:nvSpPr>
          <p:cNvPr id="59395" name="Rectangle 2">
            <a:extLst>
              <a:ext uri="{FF2B5EF4-FFF2-40B4-BE49-F238E27FC236}">
                <a16:creationId xmlns:a16="http://schemas.microsoft.com/office/drawing/2014/main" id="{66BAD629-D58E-495C-98DD-FFF15A05EF0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>
            <a:extLst>
              <a:ext uri="{FF2B5EF4-FFF2-40B4-BE49-F238E27FC236}">
                <a16:creationId xmlns:a16="http://schemas.microsoft.com/office/drawing/2014/main" id="{49B99949-FE34-4A60-B5C3-EA0198CAF7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>
            <a:extLst>
              <a:ext uri="{FF2B5EF4-FFF2-40B4-BE49-F238E27FC236}">
                <a16:creationId xmlns:a16="http://schemas.microsoft.com/office/drawing/2014/main" id="{FA02956D-752B-4C86-AC9A-D442F6B1BC5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0F5A90C-4C25-47A9-B0F8-3791E9648B3F}" type="slidenum">
              <a:rPr lang="es-ES" altLang="es-MX"/>
              <a:pPr>
                <a:spcBef>
                  <a:spcPct val="0"/>
                </a:spcBef>
              </a:pPr>
              <a:t>38</a:t>
            </a:fld>
            <a:endParaRPr lang="es-ES" altLang="es-MX"/>
          </a:p>
        </p:txBody>
      </p:sp>
      <p:sp>
        <p:nvSpPr>
          <p:cNvPr id="61443" name="Rectangle 2">
            <a:extLst>
              <a:ext uri="{FF2B5EF4-FFF2-40B4-BE49-F238E27FC236}">
                <a16:creationId xmlns:a16="http://schemas.microsoft.com/office/drawing/2014/main" id="{22B80F1F-B0A4-431C-B3DA-51BDC0D344D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>
            <a:extLst>
              <a:ext uri="{FF2B5EF4-FFF2-40B4-BE49-F238E27FC236}">
                <a16:creationId xmlns:a16="http://schemas.microsoft.com/office/drawing/2014/main" id="{596946A6-1C75-44C0-8E61-71915C169D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7">
            <a:extLst>
              <a:ext uri="{FF2B5EF4-FFF2-40B4-BE49-F238E27FC236}">
                <a16:creationId xmlns:a16="http://schemas.microsoft.com/office/drawing/2014/main" id="{50F4617E-3AD5-4226-B87F-822CDDBD2F7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6D272BB-F439-4D8C-B895-623532C416C6}" type="slidenum">
              <a:rPr lang="es-ES" altLang="es-MX"/>
              <a:pPr>
                <a:spcBef>
                  <a:spcPct val="0"/>
                </a:spcBef>
              </a:pPr>
              <a:t>12</a:t>
            </a:fld>
            <a:endParaRPr lang="es-ES" altLang="es-MX"/>
          </a:p>
        </p:txBody>
      </p:sp>
      <p:sp>
        <p:nvSpPr>
          <p:cNvPr id="10243" name="Rectangle 2">
            <a:extLst>
              <a:ext uri="{FF2B5EF4-FFF2-40B4-BE49-F238E27FC236}">
                <a16:creationId xmlns:a16="http://schemas.microsoft.com/office/drawing/2014/main" id="{5F57E85E-4E5E-49E9-A0FE-34ABBF18AE0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4" name="Rectangle 3">
            <a:extLst>
              <a:ext uri="{FF2B5EF4-FFF2-40B4-BE49-F238E27FC236}">
                <a16:creationId xmlns:a16="http://schemas.microsoft.com/office/drawing/2014/main" id="{9A2CEBDA-F335-4D5C-B7DC-BD7643AEC1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>
            <a:extLst>
              <a:ext uri="{FF2B5EF4-FFF2-40B4-BE49-F238E27FC236}">
                <a16:creationId xmlns:a16="http://schemas.microsoft.com/office/drawing/2014/main" id="{739E3FDD-6A7F-4B6D-BE62-7EEF53F80A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F901973-DCF4-4331-A593-A51D95CB110B}" type="slidenum">
              <a:rPr lang="es-ES" altLang="es-MX"/>
              <a:pPr>
                <a:spcBef>
                  <a:spcPct val="0"/>
                </a:spcBef>
              </a:pPr>
              <a:t>39</a:t>
            </a:fld>
            <a:endParaRPr lang="es-ES" altLang="es-MX"/>
          </a:p>
        </p:txBody>
      </p:sp>
      <p:sp>
        <p:nvSpPr>
          <p:cNvPr id="63491" name="Rectangle 2">
            <a:extLst>
              <a:ext uri="{FF2B5EF4-FFF2-40B4-BE49-F238E27FC236}">
                <a16:creationId xmlns:a16="http://schemas.microsoft.com/office/drawing/2014/main" id="{92F82F32-BF5B-4BD5-9C58-0F78373CF64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>
            <a:extLst>
              <a:ext uri="{FF2B5EF4-FFF2-40B4-BE49-F238E27FC236}">
                <a16:creationId xmlns:a16="http://schemas.microsoft.com/office/drawing/2014/main" id="{19B125BC-213B-4DB5-9B1E-0255DB079B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>
            <a:extLst>
              <a:ext uri="{FF2B5EF4-FFF2-40B4-BE49-F238E27FC236}">
                <a16:creationId xmlns:a16="http://schemas.microsoft.com/office/drawing/2014/main" id="{223FDDDC-1E39-4EAE-A1C5-07C5F80E8F7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4021364-AA4B-4F97-9C5D-93695658A5BC}" type="slidenum">
              <a:rPr lang="es-ES" altLang="es-MX"/>
              <a:pPr>
                <a:spcBef>
                  <a:spcPct val="0"/>
                </a:spcBef>
              </a:pPr>
              <a:t>40</a:t>
            </a:fld>
            <a:endParaRPr lang="es-ES" altLang="es-MX"/>
          </a:p>
        </p:txBody>
      </p:sp>
      <p:sp>
        <p:nvSpPr>
          <p:cNvPr id="65539" name="Rectangle 2">
            <a:extLst>
              <a:ext uri="{FF2B5EF4-FFF2-40B4-BE49-F238E27FC236}">
                <a16:creationId xmlns:a16="http://schemas.microsoft.com/office/drawing/2014/main" id="{9ACF8D81-B6A1-4D1D-BC2F-05FF6B7CC5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>
            <a:extLst>
              <a:ext uri="{FF2B5EF4-FFF2-40B4-BE49-F238E27FC236}">
                <a16:creationId xmlns:a16="http://schemas.microsoft.com/office/drawing/2014/main" id="{0B7171AF-C357-4098-8D10-3A679C87BA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>
            <a:extLst>
              <a:ext uri="{FF2B5EF4-FFF2-40B4-BE49-F238E27FC236}">
                <a16:creationId xmlns:a16="http://schemas.microsoft.com/office/drawing/2014/main" id="{D00303A7-C0E3-457A-926C-F1C3C8B1167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56C0069-49BA-4527-A6F7-1DC95E4E7CE3}" type="slidenum">
              <a:rPr lang="es-ES" altLang="es-MX"/>
              <a:pPr>
                <a:spcBef>
                  <a:spcPct val="0"/>
                </a:spcBef>
              </a:pPr>
              <a:t>41</a:t>
            </a:fld>
            <a:endParaRPr lang="es-ES" altLang="es-MX"/>
          </a:p>
        </p:txBody>
      </p:sp>
      <p:sp>
        <p:nvSpPr>
          <p:cNvPr id="67587" name="Rectangle 2">
            <a:extLst>
              <a:ext uri="{FF2B5EF4-FFF2-40B4-BE49-F238E27FC236}">
                <a16:creationId xmlns:a16="http://schemas.microsoft.com/office/drawing/2014/main" id="{B770B43F-727D-4371-9677-54E7E5F7282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>
            <a:extLst>
              <a:ext uri="{FF2B5EF4-FFF2-40B4-BE49-F238E27FC236}">
                <a16:creationId xmlns:a16="http://schemas.microsoft.com/office/drawing/2014/main" id="{41DE82FA-28CB-44C5-94DB-B713EED8219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>
            <a:extLst>
              <a:ext uri="{FF2B5EF4-FFF2-40B4-BE49-F238E27FC236}">
                <a16:creationId xmlns:a16="http://schemas.microsoft.com/office/drawing/2014/main" id="{55F6D8F5-6BB1-489A-B518-B0EE6895366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19FDA52-152C-4610-A96D-37898B6E2257}" type="slidenum">
              <a:rPr lang="es-ES" altLang="es-MX"/>
              <a:pPr>
                <a:spcBef>
                  <a:spcPct val="0"/>
                </a:spcBef>
              </a:pPr>
              <a:t>42</a:t>
            </a:fld>
            <a:endParaRPr lang="es-ES" altLang="es-MX"/>
          </a:p>
        </p:txBody>
      </p:sp>
      <p:sp>
        <p:nvSpPr>
          <p:cNvPr id="69635" name="Rectangle 2">
            <a:extLst>
              <a:ext uri="{FF2B5EF4-FFF2-40B4-BE49-F238E27FC236}">
                <a16:creationId xmlns:a16="http://schemas.microsoft.com/office/drawing/2014/main" id="{8F14966A-3128-4873-9D0F-B4A76B709D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>
            <a:extLst>
              <a:ext uri="{FF2B5EF4-FFF2-40B4-BE49-F238E27FC236}">
                <a16:creationId xmlns:a16="http://schemas.microsoft.com/office/drawing/2014/main" id="{07BB4C5A-9312-4A91-9D9B-5AEE352B9B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>
            <a:extLst>
              <a:ext uri="{FF2B5EF4-FFF2-40B4-BE49-F238E27FC236}">
                <a16:creationId xmlns:a16="http://schemas.microsoft.com/office/drawing/2014/main" id="{EF3A1A1D-5C86-4E4D-888A-3A8897132D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C0AB452-5102-4E37-A83D-CB61D1699992}" type="slidenum">
              <a:rPr lang="es-ES" altLang="es-MX"/>
              <a:pPr>
                <a:spcBef>
                  <a:spcPct val="0"/>
                </a:spcBef>
              </a:pPr>
              <a:t>43</a:t>
            </a:fld>
            <a:endParaRPr lang="es-ES" altLang="es-MX"/>
          </a:p>
        </p:txBody>
      </p:sp>
      <p:sp>
        <p:nvSpPr>
          <p:cNvPr id="71683" name="Rectangle 2">
            <a:extLst>
              <a:ext uri="{FF2B5EF4-FFF2-40B4-BE49-F238E27FC236}">
                <a16:creationId xmlns:a16="http://schemas.microsoft.com/office/drawing/2014/main" id="{F5C5788D-7956-49CE-A90B-2A5CB1D5F0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>
            <a:extLst>
              <a:ext uri="{FF2B5EF4-FFF2-40B4-BE49-F238E27FC236}">
                <a16:creationId xmlns:a16="http://schemas.microsoft.com/office/drawing/2014/main" id="{FD622A99-122E-4349-BB4E-A8AF4C28C3F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>
            <a:extLst>
              <a:ext uri="{FF2B5EF4-FFF2-40B4-BE49-F238E27FC236}">
                <a16:creationId xmlns:a16="http://schemas.microsoft.com/office/drawing/2014/main" id="{B4515258-AC91-408C-8DC9-D62EC35A64C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16B5942-0CE6-43CE-BD48-07AAC14699D0}" type="slidenum">
              <a:rPr lang="es-ES" altLang="es-MX"/>
              <a:pPr>
                <a:spcBef>
                  <a:spcPct val="0"/>
                </a:spcBef>
              </a:pPr>
              <a:t>44</a:t>
            </a:fld>
            <a:endParaRPr lang="es-ES" altLang="es-MX"/>
          </a:p>
        </p:txBody>
      </p:sp>
      <p:sp>
        <p:nvSpPr>
          <p:cNvPr id="73731" name="Rectangle 2">
            <a:extLst>
              <a:ext uri="{FF2B5EF4-FFF2-40B4-BE49-F238E27FC236}">
                <a16:creationId xmlns:a16="http://schemas.microsoft.com/office/drawing/2014/main" id="{9B107BB2-ECDE-49D3-90B5-50F48089024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>
            <a:extLst>
              <a:ext uri="{FF2B5EF4-FFF2-40B4-BE49-F238E27FC236}">
                <a16:creationId xmlns:a16="http://schemas.microsoft.com/office/drawing/2014/main" id="{1858E2FA-DDAD-4654-868C-B40B3A5B81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>
            <a:extLst>
              <a:ext uri="{FF2B5EF4-FFF2-40B4-BE49-F238E27FC236}">
                <a16:creationId xmlns:a16="http://schemas.microsoft.com/office/drawing/2014/main" id="{82D90E13-8617-4DA2-A73F-65E230C58C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3EDF5B0-0EF1-41D7-95B1-357241D94523}" type="slidenum">
              <a:rPr lang="es-ES" altLang="es-MX"/>
              <a:pPr>
                <a:spcBef>
                  <a:spcPct val="0"/>
                </a:spcBef>
              </a:pPr>
              <a:t>45</a:t>
            </a:fld>
            <a:endParaRPr lang="es-ES" altLang="es-MX"/>
          </a:p>
        </p:txBody>
      </p:sp>
      <p:sp>
        <p:nvSpPr>
          <p:cNvPr id="75779" name="Rectangle 2">
            <a:extLst>
              <a:ext uri="{FF2B5EF4-FFF2-40B4-BE49-F238E27FC236}">
                <a16:creationId xmlns:a16="http://schemas.microsoft.com/office/drawing/2014/main" id="{0A429AEB-F967-4390-A3A3-1D603D6732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>
            <a:extLst>
              <a:ext uri="{FF2B5EF4-FFF2-40B4-BE49-F238E27FC236}">
                <a16:creationId xmlns:a16="http://schemas.microsoft.com/office/drawing/2014/main" id="{3DAAB23C-9ACD-4319-A840-1BC47EB919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>
            <a:extLst>
              <a:ext uri="{FF2B5EF4-FFF2-40B4-BE49-F238E27FC236}">
                <a16:creationId xmlns:a16="http://schemas.microsoft.com/office/drawing/2014/main" id="{A4D1938C-CB7B-45A3-BF4E-0F96AF6DD51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E9FE465-9ECB-4DE6-8D7E-1C3B218CD2EB}" type="slidenum">
              <a:rPr lang="es-ES" altLang="es-MX"/>
              <a:pPr>
                <a:spcBef>
                  <a:spcPct val="0"/>
                </a:spcBef>
              </a:pPr>
              <a:t>46</a:t>
            </a:fld>
            <a:endParaRPr lang="es-ES" altLang="es-MX"/>
          </a:p>
        </p:txBody>
      </p:sp>
      <p:sp>
        <p:nvSpPr>
          <p:cNvPr id="77827" name="Rectangle 2">
            <a:extLst>
              <a:ext uri="{FF2B5EF4-FFF2-40B4-BE49-F238E27FC236}">
                <a16:creationId xmlns:a16="http://schemas.microsoft.com/office/drawing/2014/main" id="{A5CDA054-0DAF-4FAF-8554-18093DA0515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>
            <a:extLst>
              <a:ext uri="{FF2B5EF4-FFF2-40B4-BE49-F238E27FC236}">
                <a16:creationId xmlns:a16="http://schemas.microsoft.com/office/drawing/2014/main" id="{00AA0708-205C-4CFB-8037-3F43A6F851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>
            <a:extLst>
              <a:ext uri="{FF2B5EF4-FFF2-40B4-BE49-F238E27FC236}">
                <a16:creationId xmlns:a16="http://schemas.microsoft.com/office/drawing/2014/main" id="{6021CDEE-9790-4DE8-9656-F7342CE5D98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A8C67C7B-23A3-4626-A431-3CE8153C7FB8}" type="slidenum">
              <a:rPr lang="es-ES" altLang="es-MX"/>
              <a:pPr>
                <a:spcBef>
                  <a:spcPct val="0"/>
                </a:spcBef>
              </a:pPr>
              <a:t>47</a:t>
            </a:fld>
            <a:endParaRPr lang="es-ES" altLang="es-MX"/>
          </a:p>
        </p:txBody>
      </p:sp>
      <p:sp>
        <p:nvSpPr>
          <p:cNvPr id="79875" name="Rectangle 2">
            <a:extLst>
              <a:ext uri="{FF2B5EF4-FFF2-40B4-BE49-F238E27FC236}">
                <a16:creationId xmlns:a16="http://schemas.microsoft.com/office/drawing/2014/main" id="{FD47540C-BCE6-4038-84E9-E0335590C2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>
            <a:extLst>
              <a:ext uri="{FF2B5EF4-FFF2-40B4-BE49-F238E27FC236}">
                <a16:creationId xmlns:a16="http://schemas.microsoft.com/office/drawing/2014/main" id="{4052EB5F-D70B-402C-ADBA-0D9D1127C1C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>
            <a:extLst>
              <a:ext uri="{FF2B5EF4-FFF2-40B4-BE49-F238E27FC236}">
                <a16:creationId xmlns:a16="http://schemas.microsoft.com/office/drawing/2014/main" id="{0387A9AA-AA65-4B4B-BE61-07D7ECC2EE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8AFBBB6-C6DD-4379-8799-D22A2DC4B5FC}" type="slidenum">
              <a:rPr lang="es-ES" altLang="es-MX"/>
              <a:pPr>
                <a:spcBef>
                  <a:spcPct val="0"/>
                </a:spcBef>
              </a:pPr>
              <a:t>48</a:t>
            </a:fld>
            <a:endParaRPr lang="es-ES" altLang="es-MX"/>
          </a:p>
        </p:txBody>
      </p:sp>
      <p:sp>
        <p:nvSpPr>
          <p:cNvPr id="81923" name="Rectangle 2">
            <a:extLst>
              <a:ext uri="{FF2B5EF4-FFF2-40B4-BE49-F238E27FC236}">
                <a16:creationId xmlns:a16="http://schemas.microsoft.com/office/drawing/2014/main" id="{304B37DE-26A3-465D-87EB-9518A23B04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>
            <a:extLst>
              <a:ext uri="{FF2B5EF4-FFF2-40B4-BE49-F238E27FC236}">
                <a16:creationId xmlns:a16="http://schemas.microsoft.com/office/drawing/2014/main" id="{9E3EF522-B73D-4787-8B60-9CAC34489A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>
            <a:extLst>
              <a:ext uri="{FF2B5EF4-FFF2-40B4-BE49-F238E27FC236}">
                <a16:creationId xmlns:a16="http://schemas.microsoft.com/office/drawing/2014/main" id="{6606B13C-7D87-46CC-AD33-77521A31F041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12130C3-FD1E-4D87-B018-ED0C5B754127}" type="slidenum">
              <a:rPr lang="es-ES" altLang="es-MX"/>
              <a:pPr algn="r" eaLnBrk="1" hangingPunct="1">
                <a:spcBef>
                  <a:spcPct val="0"/>
                </a:spcBef>
              </a:pPr>
              <a:t>13</a:t>
            </a:fld>
            <a:endParaRPr lang="es-ES" altLang="es-MX"/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C567D7B4-B255-4C2F-B441-B03F2CBA04A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92" name="Rectangle 3">
            <a:extLst>
              <a:ext uri="{FF2B5EF4-FFF2-40B4-BE49-F238E27FC236}">
                <a16:creationId xmlns:a16="http://schemas.microsoft.com/office/drawing/2014/main" id="{4E4F105F-8F62-46E2-868E-FEEA318310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>
            <a:extLst>
              <a:ext uri="{FF2B5EF4-FFF2-40B4-BE49-F238E27FC236}">
                <a16:creationId xmlns:a16="http://schemas.microsoft.com/office/drawing/2014/main" id="{99802DC1-393B-40C4-8AE5-7F2E3CF9F3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1B31A5-A348-4A80-AC19-9B4523CD2AB4}" type="slidenum">
              <a:rPr lang="es-ES" altLang="es-MX"/>
              <a:pPr>
                <a:spcBef>
                  <a:spcPct val="0"/>
                </a:spcBef>
              </a:pPr>
              <a:t>49</a:t>
            </a:fld>
            <a:endParaRPr lang="es-ES" altLang="es-MX"/>
          </a:p>
        </p:txBody>
      </p:sp>
      <p:sp>
        <p:nvSpPr>
          <p:cNvPr id="83971" name="Rectangle 2">
            <a:extLst>
              <a:ext uri="{FF2B5EF4-FFF2-40B4-BE49-F238E27FC236}">
                <a16:creationId xmlns:a16="http://schemas.microsoft.com/office/drawing/2014/main" id="{FFC7EFD3-3A2F-41BE-857A-B3F4D13DCF3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>
            <a:extLst>
              <a:ext uri="{FF2B5EF4-FFF2-40B4-BE49-F238E27FC236}">
                <a16:creationId xmlns:a16="http://schemas.microsoft.com/office/drawing/2014/main" id="{B6DD3EBA-51BC-40B0-AEB7-8BA3A61A9F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>
            <a:extLst>
              <a:ext uri="{FF2B5EF4-FFF2-40B4-BE49-F238E27FC236}">
                <a16:creationId xmlns:a16="http://schemas.microsoft.com/office/drawing/2014/main" id="{C41F6855-D1F8-4902-9C1C-C34F3FF5830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FDC4F4C-103F-40FD-B308-D8A2AF425C4C}" type="slidenum">
              <a:rPr lang="es-ES" altLang="es-MX"/>
              <a:pPr>
                <a:spcBef>
                  <a:spcPct val="0"/>
                </a:spcBef>
              </a:pPr>
              <a:t>50</a:t>
            </a:fld>
            <a:endParaRPr lang="es-ES" altLang="es-MX"/>
          </a:p>
        </p:txBody>
      </p:sp>
      <p:sp>
        <p:nvSpPr>
          <p:cNvPr id="86019" name="Rectangle 2">
            <a:extLst>
              <a:ext uri="{FF2B5EF4-FFF2-40B4-BE49-F238E27FC236}">
                <a16:creationId xmlns:a16="http://schemas.microsoft.com/office/drawing/2014/main" id="{7304C270-38A8-4440-9921-448A9D8225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>
            <a:extLst>
              <a:ext uri="{FF2B5EF4-FFF2-40B4-BE49-F238E27FC236}">
                <a16:creationId xmlns:a16="http://schemas.microsoft.com/office/drawing/2014/main" id="{54D3E10F-84D2-44D8-9E54-64E0423BC3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>
            <a:extLst>
              <a:ext uri="{FF2B5EF4-FFF2-40B4-BE49-F238E27FC236}">
                <a16:creationId xmlns:a16="http://schemas.microsoft.com/office/drawing/2014/main" id="{EFF8703E-73FE-47F5-87E3-6F27DE322B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743A39-BB77-4DBD-AA0E-F6A85F081ABB}" type="slidenum">
              <a:rPr lang="es-ES" altLang="es-MX"/>
              <a:pPr>
                <a:spcBef>
                  <a:spcPct val="0"/>
                </a:spcBef>
              </a:pPr>
              <a:t>51</a:t>
            </a:fld>
            <a:endParaRPr lang="es-ES" altLang="es-MX"/>
          </a:p>
        </p:txBody>
      </p:sp>
      <p:sp>
        <p:nvSpPr>
          <p:cNvPr id="88067" name="Rectangle 2">
            <a:extLst>
              <a:ext uri="{FF2B5EF4-FFF2-40B4-BE49-F238E27FC236}">
                <a16:creationId xmlns:a16="http://schemas.microsoft.com/office/drawing/2014/main" id="{957B5940-724A-4044-90BC-D6F5A3D0422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>
            <a:extLst>
              <a:ext uri="{FF2B5EF4-FFF2-40B4-BE49-F238E27FC236}">
                <a16:creationId xmlns:a16="http://schemas.microsoft.com/office/drawing/2014/main" id="{3637DD32-12CD-4F3E-85EE-E272A073F8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>
            <a:extLst>
              <a:ext uri="{FF2B5EF4-FFF2-40B4-BE49-F238E27FC236}">
                <a16:creationId xmlns:a16="http://schemas.microsoft.com/office/drawing/2014/main" id="{628C0CAB-9721-4312-B2C2-14F4C782D6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EC82E7B-27A3-4B34-B1DA-1C53B78AF226}" type="slidenum">
              <a:rPr lang="es-ES" altLang="es-MX"/>
              <a:pPr>
                <a:spcBef>
                  <a:spcPct val="0"/>
                </a:spcBef>
              </a:pPr>
              <a:t>52</a:t>
            </a:fld>
            <a:endParaRPr lang="es-ES" altLang="es-MX"/>
          </a:p>
        </p:txBody>
      </p:sp>
      <p:sp>
        <p:nvSpPr>
          <p:cNvPr id="90115" name="Rectangle 2">
            <a:extLst>
              <a:ext uri="{FF2B5EF4-FFF2-40B4-BE49-F238E27FC236}">
                <a16:creationId xmlns:a16="http://schemas.microsoft.com/office/drawing/2014/main" id="{99125744-0E47-4A7B-8765-DACBF3FD69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>
            <a:extLst>
              <a:ext uri="{FF2B5EF4-FFF2-40B4-BE49-F238E27FC236}">
                <a16:creationId xmlns:a16="http://schemas.microsoft.com/office/drawing/2014/main" id="{9F07CB73-2E27-48E4-9F5A-CCF9013ED5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>
            <a:extLst>
              <a:ext uri="{FF2B5EF4-FFF2-40B4-BE49-F238E27FC236}">
                <a16:creationId xmlns:a16="http://schemas.microsoft.com/office/drawing/2014/main" id="{0A69F61A-A6CF-4571-95DD-9ECE9F0652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D37E4C8-CA09-46DC-B520-72301D8A1969}" type="slidenum">
              <a:rPr lang="es-ES" altLang="es-MX"/>
              <a:pPr>
                <a:spcBef>
                  <a:spcPct val="0"/>
                </a:spcBef>
              </a:pPr>
              <a:t>53</a:t>
            </a:fld>
            <a:endParaRPr lang="es-ES" altLang="es-MX"/>
          </a:p>
        </p:txBody>
      </p:sp>
      <p:sp>
        <p:nvSpPr>
          <p:cNvPr id="92163" name="Rectangle 2">
            <a:extLst>
              <a:ext uri="{FF2B5EF4-FFF2-40B4-BE49-F238E27FC236}">
                <a16:creationId xmlns:a16="http://schemas.microsoft.com/office/drawing/2014/main" id="{89F2E859-3138-403C-9114-A94675981F2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>
            <a:extLst>
              <a:ext uri="{FF2B5EF4-FFF2-40B4-BE49-F238E27FC236}">
                <a16:creationId xmlns:a16="http://schemas.microsoft.com/office/drawing/2014/main" id="{EEF06C19-F171-4F0F-A7B4-97D138B212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>
            <a:extLst>
              <a:ext uri="{FF2B5EF4-FFF2-40B4-BE49-F238E27FC236}">
                <a16:creationId xmlns:a16="http://schemas.microsoft.com/office/drawing/2014/main" id="{95329CD2-CC1D-4D51-B802-36914770B1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9B2E7A5-3315-487F-9CD7-1A938127B795}" type="slidenum">
              <a:rPr lang="es-ES" altLang="es-MX"/>
              <a:pPr>
                <a:spcBef>
                  <a:spcPct val="0"/>
                </a:spcBef>
              </a:pPr>
              <a:t>54</a:t>
            </a:fld>
            <a:endParaRPr lang="es-ES" altLang="es-MX"/>
          </a:p>
        </p:txBody>
      </p:sp>
      <p:sp>
        <p:nvSpPr>
          <p:cNvPr id="94211" name="Rectangle 2">
            <a:extLst>
              <a:ext uri="{FF2B5EF4-FFF2-40B4-BE49-F238E27FC236}">
                <a16:creationId xmlns:a16="http://schemas.microsoft.com/office/drawing/2014/main" id="{BE97E9ED-1CC0-4FC0-8C79-0107B1E81B1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>
            <a:extLst>
              <a:ext uri="{FF2B5EF4-FFF2-40B4-BE49-F238E27FC236}">
                <a16:creationId xmlns:a16="http://schemas.microsoft.com/office/drawing/2014/main" id="{CA43028C-23A2-4AF8-88FE-D27BF17C31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>
            <a:extLst>
              <a:ext uri="{FF2B5EF4-FFF2-40B4-BE49-F238E27FC236}">
                <a16:creationId xmlns:a16="http://schemas.microsoft.com/office/drawing/2014/main" id="{EA30232C-E854-48E4-ACE6-459FAB0ED1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689242-A73F-4FB8-9720-325F5A8DD609}" type="slidenum">
              <a:rPr lang="es-ES" altLang="es-MX"/>
              <a:pPr>
                <a:spcBef>
                  <a:spcPct val="0"/>
                </a:spcBef>
              </a:pPr>
              <a:t>55</a:t>
            </a:fld>
            <a:endParaRPr lang="es-ES" altLang="es-MX"/>
          </a:p>
        </p:txBody>
      </p:sp>
      <p:sp>
        <p:nvSpPr>
          <p:cNvPr id="96259" name="Rectangle 2">
            <a:extLst>
              <a:ext uri="{FF2B5EF4-FFF2-40B4-BE49-F238E27FC236}">
                <a16:creationId xmlns:a16="http://schemas.microsoft.com/office/drawing/2014/main" id="{BA6CB996-0EDE-4B99-ACEE-4B8DCE01651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>
            <a:extLst>
              <a:ext uri="{FF2B5EF4-FFF2-40B4-BE49-F238E27FC236}">
                <a16:creationId xmlns:a16="http://schemas.microsoft.com/office/drawing/2014/main" id="{CD33A1F8-32D0-4035-B4D6-6377AEE387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>
            <a:extLst>
              <a:ext uri="{FF2B5EF4-FFF2-40B4-BE49-F238E27FC236}">
                <a16:creationId xmlns:a16="http://schemas.microsoft.com/office/drawing/2014/main" id="{761395EC-B928-46CC-BDFB-B120C291BC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072B0FF-A9B0-4CEE-BFB9-1D54EAB66AAC}" type="slidenum">
              <a:rPr lang="es-ES" altLang="es-MX"/>
              <a:pPr>
                <a:spcBef>
                  <a:spcPct val="0"/>
                </a:spcBef>
              </a:pPr>
              <a:t>56</a:t>
            </a:fld>
            <a:endParaRPr lang="es-ES" altLang="es-MX"/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05F73A21-3D99-4D0F-AD07-FFD5F56E66D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FD6CFFB6-7EE9-42C0-BFFC-80BCBD4E67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>
            <a:extLst>
              <a:ext uri="{FF2B5EF4-FFF2-40B4-BE49-F238E27FC236}">
                <a16:creationId xmlns:a16="http://schemas.microsoft.com/office/drawing/2014/main" id="{E8992BC2-CBB3-4F22-A22A-1CB009F043F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04F3154-D5F7-47B5-AD80-6C3274AD257A}" type="slidenum">
              <a:rPr lang="es-ES" altLang="es-MX"/>
              <a:pPr>
                <a:spcBef>
                  <a:spcPct val="0"/>
                </a:spcBef>
              </a:pPr>
              <a:t>58</a:t>
            </a:fld>
            <a:endParaRPr lang="es-ES" altLang="es-MX"/>
          </a:p>
        </p:txBody>
      </p:sp>
      <p:sp>
        <p:nvSpPr>
          <p:cNvPr id="100355" name="Rectangle 2">
            <a:extLst>
              <a:ext uri="{FF2B5EF4-FFF2-40B4-BE49-F238E27FC236}">
                <a16:creationId xmlns:a16="http://schemas.microsoft.com/office/drawing/2014/main" id="{503B6957-5CDA-4569-AEFA-38B016E69D0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>
            <a:extLst>
              <a:ext uri="{FF2B5EF4-FFF2-40B4-BE49-F238E27FC236}">
                <a16:creationId xmlns:a16="http://schemas.microsoft.com/office/drawing/2014/main" id="{A48424B1-C297-4462-A033-E2E63317F3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>
            <a:extLst>
              <a:ext uri="{FF2B5EF4-FFF2-40B4-BE49-F238E27FC236}">
                <a16:creationId xmlns:a16="http://schemas.microsoft.com/office/drawing/2014/main" id="{76AB8AD5-25BF-4136-827F-4E1BA00D8F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135446C-F0C7-4091-B312-1EAE53D7E22E}" type="slidenum">
              <a:rPr lang="es-ES" altLang="es-MX"/>
              <a:pPr>
                <a:spcBef>
                  <a:spcPct val="0"/>
                </a:spcBef>
              </a:pPr>
              <a:t>59</a:t>
            </a:fld>
            <a:endParaRPr lang="es-ES" altLang="es-MX"/>
          </a:p>
        </p:txBody>
      </p:sp>
      <p:sp>
        <p:nvSpPr>
          <p:cNvPr id="102403" name="Rectangle 2">
            <a:extLst>
              <a:ext uri="{FF2B5EF4-FFF2-40B4-BE49-F238E27FC236}">
                <a16:creationId xmlns:a16="http://schemas.microsoft.com/office/drawing/2014/main" id="{A827A39A-40AC-4A2C-B78C-EC0D55B922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>
            <a:extLst>
              <a:ext uri="{FF2B5EF4-FFF2-40B4-BE49-F238E27FC236}">
                <a16:creationId xmlns:a16="http://schemas.microsoft.com/office/drawing/2014/main" id="{EC1DF052-A3BA-4C09-925B-0A51C4EA92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7">
            <a:extLst>
              <a:ext uri="{FF2B5EF4-FFF2-40B4-BE49-F238E27FC236}">
                <a16:creationId xmlns:a16="http://schemas.microsoft.com/office/drawing/2014/main" id="{97E08267-EE89-4937-BE4D-C1BA52D2314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45BD2E5-12BF-467F-B7D0-8EE25849A431}" type="slidenum">
              <a:rPr lang="es-ES" altLang="es-MX"/>
              <a:pPr>
                <a:spcBef>
                  <a:spcPct val="0"/>
                </a:spcBef>
              </a:pPr>
              <a:t>14</a:t>
            </a:fld>
            <a:endParaRPr lang="es-ES" altLang="es-MX"/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E4816F97-0CCF-41A3-A457-9D0B2CA810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40" name="Rectangle 3">
            <a:extLst>
              <a:ext uri="{FF2B5EF4-FFF2-40B4-BE49-F238E27FC236}">
                <a16:creationId xmlns:a16="http://schemas.microsoft.com/office/drawing/2014/main" id="{E387AB4C-20C9-4CD2-87D0-5701E945BF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7">
            <a:extLst>
              <a:ext uri="{FF2B5EF4-FFF2-40B4-BE49-F238E27FC236}">
                <a16:creationId xmlns:a16="http://schemas.microsoft.com/office/drawing/2014/main" id="{F43E104C-AC04-43B2-8DF2-8DAC3D14FE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2CE4DCC1-32AC-4F75-94CB-5E11DE998345}" type="slidenum">
              <a:rPr lang="es-ES" altLang="es-MX"/>
              <a:pPr>
                <a:spcBef>
                  <a:spcPct val="0"/>
                </a:spcBef>
              </a:pPr>
              <a:t>60</a:t>
            </a:fld>
            <a:endParaRPr lang="es-ES" altLang="es-MX"/>
          </a:p>
        </p:txBody>
      </p:sp>
      <p:sp>
        <p:nvSpPr>
          <p:cNvPr id="104451" name="Rectangle 2">
            <a:extLst>
              <a:ext uri="{FF2B5EF4-FFF2-40B4-BE49-F238E27FC236}">
                <a16:creationId xmlns:a16="http://schemas.microsoft.com/office/drawing/2014/main" id="{48C8666E-6272-4E91-842C-84DD3D7ED05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2" name="Rectangle 3">
            <a:extLst>
              <a:ext uri="{FF2B5EF4-FFF2-40B4-BE49-F238E27FC236}">
                <a16:creationId xmlns:a16="http://schemas.microsoft.com/office/drawing/2014/main" id="{41DF4B9C-68FD-4B89-8CC2-BDAC898FCE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>
            <a:extLst>
              <a:ext uri="{FF2B5EF4-FFF2-40B4-BE49-F238E27FC236}">
                <a16:creationId xmlns:a16="http://schemas.microsoft.com/office/drawing/2014/main" id="{ADFE5EE8-7973-4489-AFA7-AED4245864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E63B219-CB85-4DED-922A-098BA4DF35E5}" type="slidenum">
              <a:rPr lang="es-ES" altLang="es-MX"/>
              <a:pPr>
                <a:spcBef>
                  <a:spcPct val="0"/>
                </a:spcBef>
              </a:pPr>
              <a:t>61</a:t>
            </a:fld>
            <a:endParaRPr lang="es-ES" altLang="es-MX"/>
          </a:p>
        </p:txBody>
      </p:sp>
      <p:sp>
        <p:nvSpPr>
          <p:cNvPr id="106499" name="Rectangle 2">
            <a:extLst>
              <a:ext uri="{FF2B5EF4-FFF2-40B4-BE49-F238E27FC236}">
                <a16:creationId xmlns:a16="http://schemas.microsoft.com/office/drawing/2014/main" id="{8C458902-F1FA-4C6E-A50A-A1679A1B238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>
            <a:extLst>
              <a:ext uri="{FF2B5EF4-FFF2-40B4-BE49-F238E27FC236}">
                <a16:creationId xmlns:a16="http://schemas.microsoft.com/office/drawing/2014/main" id="{E977C2E3-73DD-4BF9-A05A-5D508CE440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>
            <a:extLst>
              <a:ext uri="{FF2B5EF4-FFF2-40B4-BE49-F238E27FC236}">
                <a16:creationId xmlns:a16="http://schemas.microsoft.com/office/drawing/2014/main" id="{884EFEB0-8EE0-4472-913E-05C12B5223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2E5F2E6-B81A-49F0-A710-9AE3B945E29F}" type="slidenum">
              <a:rPr lang="es-ES" altLang="es-MX"/>
              <a:pPr>
                <a:spcBef>
                  <a:spcPct val="0"/>
                </a:spcBef>
              </a:pPr>
              <a:t>62</a:t>
            </a:fld>
            <a:endParaRPr lang="es-ES" altLang="es-MX"/>
          </a:p>
        </p:txBody>
      </p:sp>
      <p:sp>
        <p:nvSpPr>
          <p:cNvPr id="108547" name="Rectangle 2">
            <a:extLst>
              <a:ext uri="{FF2B5EF4-FFF2-40B4-BE49-F238E27FC236}">
                <a16:creationId xmlns:a16="http://schemas.microsoft.com/office/drawing/2014/main" id="{FCD9246C-9109-4B15-B720-94D5AB83E36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>
            <a:extLst>
              <a:ext uri="{FF2B5EF4-FFF2-40B4-BE49-F238E27FC236}">
                <a16:creationId xmlns:a16="http://schemas.microsoft.com/office/drawing/2014/main" id="{BFC7FEBF-A3E0-4157-B29E-5DD8E24B3B2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>
            <a:extLst>
              <a:ext uri="{FF2B5EF4-FFF2-40B4-BE49-F238E27FC236}">
                <a16:creationId xmlns:a16="http://schemas.microsoft.com/office/drawing/2014/main" id="{69815B51-DA96-4E7A-943C-C02B7BEAFE3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B55F1F-3DBD-4874-B0E1-D4A9A165D159}" type="slidenum">
              <a:rPr lang="es-ES" altLang="es-MX"/>
              <a:pPr>
                <a:spcBef>
                  <a:spcPct val="0"/>
                </a:spcBef>
              </a:pPr>
              <a:t>63</a:t>
            </a:fld>
            <a:endParaRPr lang="es-ES" altLang="es-MX"/>
          </a:p>
        </p:txBody>
      </p:sp>
      <p:sp>
        <p:nvSpPr>
          <p:cNvPr id="110595" name="Rectangle 2">
            <a:extLst>
              <a:ext uri="{FF2B5EF4-FFF2-40B4-BE49-F238E27FC236}">
                <a16:creationId xmlns:a16="http://schemas.microsoft.com/office/drawing/2014/main" id="{28BE41CC-43E2-46BC-B2AF-5BBDD68CD2F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>
            <a:extLst>
              <a:ext uri="{FF2B5EF4-FFF2-40B4-BE49-F238E27FC236}">
                <a16:creationId xmlns:a16="http://schemas.microsoft.com/office/drawing/2014/main" id="{24458574-F04E-41F9-B397-59C71DB4F0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7">
            <a:extLst>
              <a:ext uri="{FF2B5EF4-FFF2-40B4-BE49-F238E27FC236}">
                <a16:creationId xmlns:a16="http://schemas.microsoft.com/office/drawing/2014/main" id="{0409C955-4939-423F-AB36-3954666C95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E9129DD-4A30-4218-A299-ADD44FB59B6F}" type="slidenum">
              <a:rPr lang="es-ES" altLang="es-MX"/>
              <a:pPr>
                <a:spcBef>
                  <a:spcPct val="0"/>
                </a:spcBef>
              </a:pPr>
              <a:t>64</a:t>
            </a:fld>
            <a:endParaRPr lang="es-ES" altLang="es-MX"/>
          </a:p>
        </p:txBody>
      </p:sp>
      <p:sp>
        <p:nvSpPr>
          <p:cNvPr id="112643" name="Rectangle 2">
            <a:extLst>
              <a:ext uri="{FF2B5EF4-FFF2-40B4-BE49-F238E27FC236}">
                <a16:creationId xmlns:a16="http://schemas.microsoft.com/office/drawing/2014/main" id="{D7211AB6-EE86-4266-8251-9E913348E2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4" name="Rectangle 3">
            <a:extLst>
              <a:ext uri="{FF2B5EF4-FFF2-40B4-BE49-F238E27FC236}">
                <a16:creationId xmlns:a16="http://schemas.microsoft.com/office/drawing/2014/main" id="{46FE9BA0-26EE-4F64-98DC-2475FB0D3C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>
            <a:extLst>
              <a:ext uri="{FF2B5EF4-FFF2-40B4-BE49-F238E27FC236}">
                <a16:creationId xmlns:a16="http://schemas.microsoft.com/office/drawing/2014/main" id="{DF50EC5E-E12C-4116-8BE3-D23CF5E275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084734-83A2-4E89-BEB9-2C5F72B03BF1}" type="slidenum">
              <a:rPr lang="es-ES" altLang="es-MX"/>
              <a:pPr>
                <a:spcBef>
                  <a:spcPct val="0"/>
                </a:spcBef>
              </a:pPr>
              <a:t>65</a:t>
            </a:fld>
            <a:endParaRPr lang="es-ES" altLang="es-MX"/>
          </a:p>
        </p:txBody>
      </p:sp>
      <p:sp>
        <p:nvSpPr>
          <p:cNvPr id="114691" name="Rectangle 2">
            <a:extLst>
              <a:ext uri="{FF2B5EF4-FFF2-40B4-BE49-F238E27FC236}">
                <a16:creationId xmlns:a16="http://schemas.microsoft.com/office/drawing/2014/main" id="{0AB55CBF-1776-4DA0-A383-AC0C7BA326C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>
            <a:extLst>
              <a:ext uri="{FF2B5EF4-FFF2-40B4-BE49-F238E27FC236}">
                <a16:creationId xmlns:a16="http://schemas.microsoft.com/office/drawing/2014/main" id="{685D9831-F0B8-4A07-A943-9D858032C8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7">
            <a:extLst>
              <a:ext uri="{FF2B5EF4-FFF2-40B4-BE49-F238E27FC236}">
                <a16:creationId xmlns:a16="http://schemas.microsoft.com/office/drawing/2014/main" id="{D8570973-2684-4920-AE56-C04415388B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6FED471-475E-4EE2-B54B-B49748C0430C}" type="slidenum">
              <a:rPr lang="es-ES" altLang="es-MX"/>
              <a:pPr>
                <a:spcBef>
                  <a:spcPct val="0"/>
                </a:spcBef>
              </a:pPr>
              <a:t>66</a:t>
            </a:fld>
            <a:endParaRPr lang="es-ES" altLang="es-MX"/>
          </a:p>
        </p:txBody>
      </p:sp>
      <p:sp>
        <p:nvSpPr>
          <p:cNvPr id="116739" name="Rectangle 2">
            <a:extLst>
              <a:ext uri="{FF2B5EF4-FFF2-40B4-BE49-F238E27FC236}">
                <a16:creationId xmlns:a16="http://schemas.microsoft.com/office/drawing/2014/main" id="{2460E568-D42B-4865-85E5-FA29F83A01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E4709B52-6850-4379-B9B5-06E764BF93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7">
            <a:extLst>
              <a:ext uri="{FF2B5EF4-FFF2-40B4-BE49-F238E27FC236}">
                <a16:creationId xmlns:a16="http://schemas.microsoft.com/office/drawing/2014/main" id="{386ABAC7-B54E-4303-AD4C-F2D68482FE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C957430-9F32-4383-ACC7-BE35DE69080F}" type="slidenum">
              <a:rPr lang="es-ES" altLang="es-MX"/>
              <a:pPr>
                <a:spcBef>
                  <a:spcPct val="0"/>
                </a:spcBef>
              </a:pPr>
              <a:t>67</a:t>
            </a:fld>
            <a:endParaRPr lang="es-ES" altLang="es-MX"/>
          </a:p>
        </p:txBody>
      </p:sp>
      <p:sp>
        <p:nvSpPr>
          <p:cNvPr id="118787" name="Rectangle 2">
            <a:extLst>
              <a:ext uri="{FF2B5EF4-FFF2-40B4-BE49-F238E27FC236}">
                <a16:creationId xmlns:a16="http://schemas.microsoft.com/office/drawing/2014/main" id="{675D692A-7B26-4B65-9C48-9AE59E8ED15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8788" name="Rectangle 3">
            <a:extLst>
              <a:ext uri="{FF2B5EF4-FFF2-40B4-BE49-F238E27FC236}">
                <a16:creationId xmlns:a16="http://schemas.microsoft.com/office/drawing/2014/main" id="{F13511BC-E8E7-4423-A127-CE5D97DEAE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7">
            <a:extLst>
              <a:ext uri="{FF2B5EF4-FFF2-40B4-BE49-F238E27FC236}">
                <a16:creationId xmlns:a16="http://schemas.microsoft.com/office/drawing/2014/main" id="{41BE4223-6229-4DB3-A99F-98657E6CB5B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E9AA9B-9204-46B4-82E1-DE4EB4241EA2}" type="slidenum">
              <a:rPr lang="es-ES" altLang="es-MX"/>
              <a:pPr>
                <a:spcBef>
                  <a:spcPct val="0"/>
                </a:spcBef>
              </a:pPr>
              <a:t>68</a:t>
            </a:fld>
            <a:endParaRPr lang="es-ES" altLang="es-MX"/>
          </a:p>
        </p:txBody>
      </p:sp>
      <p:sp>
        <p:nvSpPr>
          <p:cNvPr id="120835" name="Rectangle 2">
            <a:extLst>
              <a:ext uri="{FF2B5EF4-FFF2-40B4-BE49-F238E27FC236}">
                <a16:creationId xmlns:a16="http://schemas.microsoft.com/office/drawing/2014/main" id="{6D93CADE-B668-47F6-8B34-B819867C4F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85BF7C1C-85CF-4E04-89B0-DD26499819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7">
            <a:extLst>
              <a:ext uri="{FF2B5EF4-FFF2-40B4-BE49-F238E27FC236}">
                <a16:creationId xmlns:a16="http://schemas.microsoft.com/office/drawing/2014/main" id="{E998B097-4113-4DAF-8F2D-20AF9A96C9E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F2A7F25-959C-4B41-9334-A3F88CCB5878}" type="slidenum">
              <a:rPr lang="es-ES" altLang="es-MX"/>
              <a:pPr>
                <a:spcBef>
                  <a:spcPct val="0"/>
                </a:spcBef>
              </a:pPr>
              <a:t>69</a:t>
            </a:fld>
            <a:endParaRPr lang="es-ES" altLang="es-MX"/>
          </a:p>
        </p:txBody>
      </p:sp>
      <p:sp>
        <p:nvSpPr>
          <p:cNvPr id="122883" name="Rectangle 2">
            <a:extLst>
              <a:ext uri="{FF2B5EF4-FFF2-40B4-BE49-F238E27FC236}">
                <a16:creationId xmlns:a16="http://schemas.microsoft.com/office/drawing/2014/main" id="{CEE88095-9650-409F-BFE6-3D0A794FA1F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4" name="Rectangle 3">
            <a:extLst>
              <a:ext uri="{FF2B5EF4-FFF2-40B4-BE49-F238E27FC236}">
                <a16:creationId xmlns:a16="http://schemas.microsoft.com/office/drawing/2014/main" id="{C678AF31-50E3-4F9A-AB93-EB927D389D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">
            <a:extLst>
              <a:ext uri="{FF2B5EF4-FFF2-40B4-BE49-F238E27FC236}">
                <a16:creationId xmlns:a16="http://schemas.microsoft.com/office/drawing/2014/main" id="{7BC1C191-BECA-4F00-9FF3-7ACFED27933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14CDF75-DB35-40D9-A380-14D27B63B96A}" type="slidenum">
              <a:rPr lang="es-ES" altLang="es-MX"/>
              <a:pPr>
                <a:spcBef>
                  <a:spcPct val="0"/>
                </a:spcBef>
              </a:pPr>
              <a:t>15</a:t>
            </a:fld>
            <a:endParaRPr lang="es-ES" altLang="es-MX"/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826F6251-C0A1-4E77-9405-AD83E7BD0A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8" name="Rectangle 3">
            <a:extLst>
              <a:ext uri="{FF2B5EF4-FFF2-40B4-BE49-F238E27FC236}">
                <a16:creationId xmlns:a16="http://schemas.microsoft.com/office/drawing/2014/main" id="{9AE31288-CF5F-4A8E-B95B-82B4A5472F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7">
            <a:extLst>
              <a:ext uri="{FF2B5EF4-FFF2-40B4-BE49-F238E27FC236}">
                <a16:creationId xmlns:a16="http://schemas.microsoft.com/office/drawing/2014/main" id="{96CEEB3E-823D-41F1-B53E-407B868CC4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21DC989-91AD-4B06-8EB6-C315B898098C}" type="slidenum">
              <a:rPr lang="es-ES" altLang="es-MX"/>
              <a:pPr>
                <a:spcBef>
                  <a:spcPct val="0"/>
                </a:spcBef>
              </a:pPr>
              <a:t>70</a:t>
            </a:fld>
            <a:endParaRPr lang="es-ES" altLang="es-MX"/>
          </a:p>
        </p:txBody>
      </p:sp>
      <p:sp>
        <p:nvSpPr>
          <p:cNvPr id="124931" name="Rectangle 2">
            <a:extLst>
              <a:ext uri="{FF2B5EF4-FFF2-40B4-BE49-F238E27FC236}">
                <a16:creationId xmlns:a16="http://schemas.microsoft.com/office/drawing/2014/main" id="{85F73B47-C909-40C1-9A54-CE21A1D750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2" name="Rectangle 3">
            <a:extLst>
              <a:ext uri="{FF2B5EF4-FFF2-40B4-BE49-F238E27FC236}">
                <a16:creationId xmlns:a16="http://schemas.microsoft.com/office/drawing/2014/main" id="{99660C70-4063-4E83-9143-C1840D64ACA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>
            <a:extLst>
              <a:ext uri="{FF2B5EF4-FFF2-40B4-BE49-F238E27FC236}">
                <a16:creationId xmlns:a16="http://schemas.microsoft.com/office/drawing/2014/main" id="{8FD77612-E1E5-41FB-9C94-66FB9C3EC5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5157A08-B905-4D0B-845E-09125C507EBD}" type="slidenum">
              <a:rPr lang="es-ES" altLang="es-MX"/>
              <a:pPr>
                <a:spcBef>
                  <a:spcPct val="0"/>
                </a:spcBef>
              </a:pPr>
              <a:t>71</a:t>
            </a:fld>
            <a:endParaRPr lang="es-ES" altLang="es-MX"/>
          </a:p>
        </p:txBody>
      </p:sp>
      <p:sp>
        <p:nvSpPr>
          <p:cNvPr id="126979" name="Rectangle 2">
            <a:extLst>
              <a:ext uri="{FF2B5EF4-FFF2-40B4-BE49-F238E27FC236}">
                <a16:creationId xmlns:a16="http://schemas.microsoft.com/office/drawing/2014/main" id="{8AAD5A95-9A22-4905-9E49-71092AC76B2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>
            <a:extLst>
              <a:ext uri="{FF2B5EF4-FFF2-40B4-BE49-F238E27FC236}">
                <a16:creationId xmlns:a16="http://schemas.microsoft.com/office/drawing/2014/main" id="{A53315C2-F3BB-48B5-BAD4-AE705EE551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7">
            <a:extLst>
              <a:ext uri="{FF2B5EF4-FFF2-40B4-BE49-F238E27FC236}">
                <a16:creationId xmlns:a16="http://schemas.microsoft.com/office/drawing/2014/main" id="{5CC0D28C-4237-4AE9-AEEC-320699DAD8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9F3FDBD-2B12-41F6-971A-A149F40F83DC}" type="slidenum">
              <a:rPr lang="es-ES" altLang="es-MX"/>
              <a:pPr>
                <a:spcBef>
                  <a:spcPct val="0"/>
                </a:spcBef>
              </a:pPr>
              <a:t>72</a:t>
            </a:fld>
            <a:endParaRPr lang="es-ES" altLang="es-MX"/>
          </a:p>
        </p:txBody>
      </p:sp>
      <p:sp>
        <p:nvSpPr>
          <p:cNvPr id="129027" name="Rectangle 2">
            <a:extLst>
              <a:ext uri="{FF2B5EF4-FFF2-40B4-BE49-F238E27FC236}">
                <a16:creationId xmlns:a16="http://schemas.microsoft.com/office/drawing/2014/main" id="{66ADC44D-DFAC-4A69-BC4B-7E0E2D79E4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9028" name="Rectangle 3">
            <a:extLst>
              <a:ext uri="{FF2B5EF4-FFF2-40B4-BE49-F238E27FC236}">
                <a16:creationId xmlns:a16="http://schemas.microsoft.com/office/drawing/2014/main" id="{7B7F7C41-70EA-43BF-84E1-D31794273B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>
            <a:extLst>
              <a:ext uri="{FF2B5EF4-FFF2-40B4-BE49-F238E27FC236}">
                <a16:creationId xmlns:a16="http://schemas.microsoft.com/office/drawing/2014/main" id="{72236CE5-D043-4E4F-9E95-07501F7D78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90840D4-48CE-4498-A028-2DC04E5090ED}" type="slidenum">
              <a:rPr lang="es-ES" altLang="es-MX"/>
              <a:pPr>
                <a:spcBef>
                  <a:spcPct val="0"/>
                </a:spcBef>
              </a:pPr>
              <a:t>73</a:t>
            </a:fld>
            <a:endParaRPr lang="es-ES" altLang="es-MX"/>
          </a:p>
        </p:txBody>
      </p:sp>
      <p:sp>
        <p:nvSpPr>
          <p:cNvPr id="131075" name="Rectangle 2">
            <a:extLst>
              <a:ext uri="{FF2B5EF4-FFF2-40B4-BE49-F238E27FC236}">
                <a16:creationId xmlns:a16="http://schemas.microsoft.com/office/drawing/2014/main" id="{224C0334-1A93-49EF-AF36-24B9B6C951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>
            <a:extLst>
              <a:ext uri="{FF2B5EF4-FFF2-40B4-BE49-F238E27FC236}">
                <a16:creationId xmlns:a16="http://schemas.microsoft.com/office/drawing/2014/main" id="{DEC34857-8FA1-4E2C-A74D-BD071BD3AA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>
            <a:extLst>
              <a:ext uri="{FF2B5EF4-FFF2-40B4-BE49-F238E27FC236}">
                <a16:creationId xmlns:a16="http://schemas.microsoft.com/office/drawing/2014/main" id="{A2135CD3-7DD5-498E-9A9F-12D549E361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E89AC49-C982-4825-91C4-BFBE03CDB22B}" type="slidenum">
              <a:rPr lang="es-ES" altLang="es-MX"/>
              <a:pPr>
                <a:spcBef>
                  <a:spcPct val="0"/>
                </a:spcBef>
              </a:pPr>
              <a:t>74</a:t>
            </a:fld>
            <a:endParaRPr lang="es-ES" altLang="es-MX"/>
          </a:p>
        </p:txBody>
      </p:sp>
      <p:sp>
        <p:nvSpPr>
          <p:cNvPr id="133123" name="Rectangle 2">
            <a:extLst>
              <a:ext uri="{FF2B5EF4-FFF2-40B4-BE49-F238E27FC236}">
                <a16:creationId xmlns:a16="http://schemas.microsoft.com/office/drawing/2014/main" id="{5A666090-2813-4B3F-90D3-820E434593F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78BE640E-FDBB-4370-B74D-B20A89011F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7">
            <a:extLst>
              <a:ext uri="{FF2B5EF4-FFF2-40B4-BE49-F238E27FC236}">
                <a16:creationId xmlns:a16="http://schemas.microsoft.com/office/drawing/2014/main" id="{31D78514-4E51-426C-9BEF-B95F12AE7C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B2C8628-4FB1-46AC-86CE-869FE98B4AB3}" type="slidenum">
              <a:rPr lang="es-ES" altLang="es-MX"/>
              <a:pPr>
                <a:spcBef>
                  <a:spcPct val="0"/>
                </a:spcBef>
              </a:pPr>
              <a:t>75</a:t>
            </a:fld>
            <a:endParaRPr lang="es-ES" altLang="es-MX"/>
          </a:p>
        </p:txBody>
      </p: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EA93CDDF-35B9-499E-A918-240B8187342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5172" name="Rectangle 3">
            <a:extLst>
              <a:ext uri="{FF2B5EF4-FFF2-40B4-BE49-F238E27FC236}">
                <a16:creationId xmlns:a16="http://schemas.microsoft.com/office/drawing/2014/main" id="{8DF66D26-F0C8-48D6-BA54-210AEE120F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7">
            <a:extLst>
              <a:ext uri="{FF2B5EF4-FFF2-40B4-BE49-F238E27FC236}">
                <a16:creationId xmlns:a16="http://schemas.microsoft.com/office/drawing/2014/main" id="{E5EEB4B0-EA92-4603-B92A-D562EF562E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FB5070C2-DFDC-4DD1-B573-18A9501F9C6B}" type="slidenum">
              <a:rPr lang="es-ES" altLang="es-MX"/>
              <a:pPr>
                <a:spcBef>
                  <a:spcPct val="0"/>
                </a:spcBef>
              </a:pPr>
              <a:t>76</a:t>
            </a:fld>
            <a:endParaRPr lang="es-ES" altLang="es-MX"/>
          </a:p>
        </p:txBody>
      </p:sp>
      <p:sp>
        <p:nvSpPr>
          <p:cNvPr id="137219" name="Rectangle 2">
            <a:extLst>
              <a:ext uri="{FF2B5EF4-FFF2-40B4-BE49-F238E27FC236}">
                <a16:creationId xmlns:a16="http://schemas.microsoft.com/office/drawing/2014/main" id="{0A798B61-67C5-4216-9C21-2DC6BB9508E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20" name="Rectangle 3">
            <a:extLst>
              <a:ext uri="{FF2B5EF4-FFF2-40B4-BE49-F238E27FC236}">
                <a16:creationId xmlns:a16="http://schemas.microsoft.com/office/drawing/2014/main" id="{9BC03EC6-1013-45D3-B675-5BECB647499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>
            <a:extLst>
              <a:ext uri="{FF2B5EF4-FFF2-40B4-BE49-F238E27FC236}">
                <a16:creationId xmlns:a16="http://schemas.microsoft.com/office/drawing/2014/main" id="{156FF106-E7CD-41C5-84A1-E35449AB0A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CD147DA-4E36-4D4C-A362-461C081D9A2F}" type="slidenum">
              <a:rPr lang="es-ES" altLang="es-MX"/>
              <a:pPr>
                <a:spcBef>
                  <a:spcPct val="0"/>
                </a:spcBef>
              </a:pPr>
              <a:t>77</a:t>
            </a:fld>
            <a:endParaRPr lang="es-ES" altLang="es-MX"/>
          </a:p>
        </p:txBody>
      </p:sp>
      <p:sp>
        <p:nvSpPr>
          <p:cNvPr id="139267" name="Rectangle 2">
            <a:extLst>
              <a:ext uri="{FF2B5EF4-FFF2-40B4-BE49-F238E27FC236}">
                <a16:creationId xmlns:a16="http://schemas.microsoft.com/office/drawing/2014/main" id="{8D3BDACF-FFF9-4092-AE59-4A5FDDB5D2B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8" name="Rectangle 3">
            <a:extLst>
              <a:ext uri="{FF2B5EF4-FFF2-40B4-BE49-F238E27FC236}">
                <a16:creationId xmlns:a16="http://schemas.microsoft.com/office/drawing/2014/main" id="{B05E1F53-D0AB-4289-80B8-B53254D289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>
            <a:extLst>
              <a:ext uri="{FF2B5EF4-FFF2-40B4-BE49-F238E27FC236}">
                <a16:creationId xmlns:a16="http://schemas.microsoft.com/office/drawing/2014/main" id="{80393063-9B71-4244-9D44-DD9FD3D05B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F7BF427-F90F-4F6C-97FE-F4624B8BDB27}" type="slidenum">
              <a:rPr lang="es-ES" altLang="es-MX"/>
              <a:pPr>
                <a:spcBef>
                  <a:spcPct val="0"/>
                </a:spcBef>
              </a:pPr>
              <a:t>78</a:t>
            </a:fld>
            <a:endParaRPr lang="es-ES" altLang="es-MX"/>
          </a:p>
        </p:txBody>
      </p:sp>
      <p:sp>
        <p:nvSpPr>
          <p:cNvPr id="141315" name="Rectangle 2">
            <a:extLst>
              <a:ext uri="{FF2B5EF4-FFF2-40B4-BE49-F238E27FC236}">
                <a16:creationId xmlns:a16="http://schemas.microsoft.com/office/drawing/2014/main" id="{1C1CE72F-5DD0-4F00-AE6E-76183CA1E3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6" name="Rectangle 3">
            <a:extLst>
              <a:ext uri="{FF2B5EF4-FFF2-40B4-BE49-F238E27FC236}">
                <a16:creationId xmlns:a16="http://schemas.microsoft.com/office/drawing/2014/main" id="{641061CA-61F9-468C-9149-1812EF7C01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>
            <a:extLst>
              <a:ext uri="{FF2B5EF4-FFF2-40B4-BE49-F238E27FC236}">
                <a16:creationId xmlns:a16="http://schemas.microsoft.com/office/drawing/2014/main" id="{10BEEA54-1CB1-4ECF-8098-44C8BADF5E3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B8EF56E-39B2-4E71-ACCA-6179716E8CB5}" type="slidenum">
              <a:rPr lang="es-ES" altLang="es-MX"/>
              <a:pPr>
                <a:spcBef>
                  <a:spcPct val="0"/>
                </a:spcBef>
              </a:pPr>
              <a:t>79</a:t>
            </a:fld>
            <a:endParaRPr lang="es-ES" altLang="es-MX"/>
          </a:p>
        </p:txBody>
      </p:sp>
      <p:sp>
        <p:nvSpPr>
          <p:cNvPr id="143363" name="Rectangle 2">
            <a:extLst>
              <a:ext uri="{FF2B5EF4-FFF2-40B4-BE49-F238E27FC236}">
                <a16:creationId xmlns:a16="http://schemas.microsoft.com/office/drawing/2014/main" id="{85033342-D6F6-44F4-82DC-FB61D899E0F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4" name="Rectangle 3">
            <a:extLst>
              <a:ext uri="{FF2B5EF4-FFF2-40B4-BE49-F238E27FC236}">
                <a16:creationId xmlns:a16="http://schemas.microsoft.com/office/drawing/2014/main" id="{B1052E53-B485-42A6-94AF-5854733AFB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>
            <a:extLst>
              <a:ext uri="{FF2B5EF4-FFF2-40B4-BE49-F238E27FC236}">
                <a16:creationId xmlns:a16="http://schemas.microsoft.com/office/drawing/2014/main" id="{434E67D2-DF4F-4EC1-A641-7A5EC96D7C6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BF9C789-74FC-42F0-A5E0-ABBD804CC93E}" type="slidenum">
              <a:rPr lang="es-ES" altLang="es-MX"/>
              <a:pPr algn="r" eaLnBrk="1" hangingPunct="1">
                <a:spcBef>
                  <a:spcPct val="0"/>
                </a:spcBef>
              </a:pPr>
              <a:t>16</a:t>
            </a:fld>
            <a:endParaRPr lang="es-ES" altLang="es-MX"/>
          </a:p>
        </p:txBody>
      </p:sp>
      <p:sp>
        <p:nvSpPr>
          <p:cNvPr id="18435" name="Rectangle 2">
            <a:extLst>
              <a:ext uri="{FF2B5EF4-FFF2-40B4-BE49-F238E27FC236}">
                <a16:creationId xmlns:a16="http://schemas.microsoft.com/office/drawing/2014/main" id="{FDCD79FB-E701-4470-B06D-3FD3D05FC0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>
            <a:extLst>
              <a:ext uri="{FF2B5EF4-FFF2-40B4-BE49-F238E27FC236}">
                <a16:creationId xmlns:a16="http://schemas.microsoft.com/office/drawing/2014/main" id="{89AF1328-DA30-46BC-BBD0-B9D6514B59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>
            <a:extLst>
              <a:ext uri="{FF2B5EF4-FFF2-40B4-BE49-F238E27FC236}">
                <a16:creationId xmlns:a16="http://schemas.microsoft.com/office/drawing/2014/main" id="{FD5236BB-9FDD-4A49-86E8-8098EA0F154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150594E-69BC-447A-91DC-C5E231ACE9A0}" type="slidenum">
              <a:rPr lang="es-ES" altLang="es-MX"/>
              <a:pPr>
                <a:spcBef>
                  <a:spcPct val="0"/>
                </a:spcBef>
              </a:pPr>
              <a:t>80</a:t>
            </a:fld>
            <a:endParaRPr lang="es-ES" altLang="es-MX"/>
          </a:p>
        </p:txBody>
      </p:sp>
      <p:sp>
        <p:nvSpPr>
          <p:cNvPr id="145411" name="Rectangle 2">
            <a:extLst>
              <a:ext uri="{FF2B5EF4-FFF2-40B4-BE49-F238E27FC236}">
                <a16:creationId xmlns:a16="http://schemas.microsoft.com/office/drawing/2014/main" id="{A5D6267A-F545-4171-8B60-ED9E379C15B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>
            <a:extLst>
              <a:ext uri="{FF2B5EF4-FFF2-40B4-BE49-F238E27FC236}">
                <a16:creationId xmlns:a16="http://schemas.microsoft.com/office/drawing/2014/main" id="{76A86E7A-03E5-492F-A5C3-6BAC562FE7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>
            <a:extLst>
              <a:ext uri="{FF2B5EF4-FFF2-40B4-BE49-F238E27FC236}">
                <a16:creationId xmlns:a16="http://schemas.microsoft.com/office/drawing/2014/main" id="{B5C4D573-8644-47FC-821B-283113EE502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4FA7EB9-8371-45FF-B716-E097CE906BE0}" type="slidenum">
              <a:rPr lang="es-ES" altLang="es-MX"/>
              <a:pPr>
                <a:spcBef>
                  <a:spcPct val="0"/>
                </a:spcBef>
              </a:pPr>
              <a:t>81</a:t>
            </a:fld>
            <a:endParaRPr lang="es-ES" altLang="es-MX"/>
          </a:p>
        </p:txBody>
      </p:sp>
      <p:sp>
        <p:nvSpPr>
          <p:cNvPr id="147459" name="Rectangle 2">
            <a:extLst>
              <a:ext uri="{FF2B5EF4-FFF2-40B4-BE49-F238E27FC236}">
                <a16:creationId xmlns:a16="http://schemas.microsoft.com/office/drawing/2014/main" id="{099491EE-F8DA-4258-884C-3AAB57B639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>
            <a:extLst>
              <a:ext uri="{FF2B5EF4-FFF2-40B4-BE49-F238E27FC236}">
                <a16:creationId xmlns:a16="http://schemas.microsoft.com/office/drawing/2014/main" id="{EBC65912-6E65-4270-8FF3-E785F8DC31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>
            <a:extLst>
              <a:ext uri="{FF2B5EF4-FFF2-40B4-BE49-F238E27FC236}">
                <a16:creationId xmlns:a16="http://schemas.microsoft.com/office/drawing/2014/main" id="{5BA59192-744D-4791-92C0-3421D00C75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3845E69-D8C3-41FF-8F30-E27C65416B41}" type="slidenum">
              <a:rPr lang="es-ES" altLang="es-MX"/>
              <a:pPr>
                <a:spcBef>
                  <a:spcPct val="0"/>
                </a:spcBef>
              </a:pPr>
              <a:t>82</a:t>
            </a:fld>
            <a:endParaRPr lang="es-ES" altLang="es-MX"/>
          </a:p>
        </p:txBody>
      </p:sp>
      <p:sp>
        <p:nvSpPr>
          <p:cNvPr id="149507" name="Rectangle 2">
            <a:extLst>
              <a:ext uri="{FF2B5EF4-FFF2-40B4-BE49-F238E27FC236}">
                <a16:creationId xmlns:a16="http://schemas.microsoft.com/office/drawing/2014/main" id="{E7BBB69B-0443-42C8-93A7-C845EF7778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>
            <a:extLst>
              <a:ext uri="{FF2B5EF4-FFF2-40B4-BE49-F238E27FC236}">
                <a16:creationId xmlns:a16="http://schemas.microsoft.com/office/drawing/2014/main" id="{0E5CE850-1F4A-4AC4-84B9-813E3DA2A6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>
            <a:extLst>
              <a:ext uri="{FF2B5EF4-FFF2-40B4-BE49-F238E27FC236}">
                <a16:creationId xmlns:a16="http://schemas.microsoft.com/office/drawing/2014/main" id="{9F4E271E-0F2A-4D38-BCC8-8AC166739F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ADB30E1-5830-47E4-80AE-680445798AA1}" type="slidenum">
              <a:rPr lang="es-ES" altLang="es-MX"/>
              <a:pPr>
                <a:spcBef>
                  <a:spcPct val="0"/>
                </a:spcBef>
              </a:pPr>
              <a:t>83</a:t>
            </a:fld>
            <a:endParaRPr lang="es-ES" altLang="es-MX"/>
          </a:p>
        </p:txBody>
      </p:sp>
      <p:sp>
        <p:nvSpPr>
          <p:cNvPr id="151555" name="Rectangle 2">
            <a:extLst>
              <a:ext uri="{FF2B5EF4-FFF2-40B4-BE49-F238E27FC236}">
                <a16:creationId xmlns:a16="http://schemas.microsoft.com/office/drawing/2014/main" id="{7664247A-EBE2-4B29-B315-6A6DAA7F66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6" name="Rectangle 3">
            <a:extLst>
              <a:ext uri="{FF2B5EF4-FFF2-40B4-BE49-F238E27FC236}">
                <a16:creationId xmlns:a16="http://schemas.microsoft.com/office/drawing/2014/main" id="{AD954ABE-47BE-40C8-ADEA-45BD7E41D4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>
            <a:extLst>
              <a:ext uri="{FF2B5EF4-FFF2-40B4-BE49-F238E27FC236}">
                <a16:creationId xmlns:a16="http://schemas.microsoft.com/office/drawing/2014/main" id="{30D75BC3-F300-426C-A2E9-426110EF1F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5207E5-2446-48D9-B088-8C807DCA4A47}" type="slidenum">
              <a:rPr lang="es-ES" altLang="es-MX"/>
              <a:pPr>
                <a:spcBef>
                  <a:spcPct val="0"/>
                </a:spcBef>
              </a:pPr>
              <a:t>84</a:t>
            </a:fld>
            <a:endParaRPr lang="es-ES" altLang="es-MX"/>
          </a:p>
        </p:txBody>
      </p:sp>
      <p:sp>
        <p:nvSpPr>
          <p:cNvPr id="153603" name="Rectangle 2">
            <a:extLst>
              <a:ext uri="{FF2B5EF4-FFF2-40B4-BE49-F238E27FC236}">
                <a16:creationId xmlns:a16="http://schemas.microsoft.com/office/drawing/2014/main" id="{8C00A77E-B343-41C5-9241-80527E68A6E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>
            <a:extLst>
              <a:ext uri="{FF2B5EF4-FFF2-40B4-BE49-F238E27FC236}">
                <a16:creationId xmlns:a16="http://schemas.microsoft.com/office/drawing/2014/main" id="{B695094A-C680-4AE8-AE48-8B95E5013C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>
            <a:extLst>
              <a:ext uri="{FF2B5EF4-FFF2-40B4-BE49-F238E27FC236}">
                <a16:creationId xmlns:a16="http://schemas.microsoft.com/office/drawing/2014/main" id="{366EA5A9-7103-49A5-8466-33BCE8E264F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6CB7CF1-B48D-4E40-88F5-6D703EBFBE61}" type="slidenum">
              <a:rPr lang="es-ES" altLang="es-MX"/>
              <a:pPr>
                <a:spcBef>
                  <a:spcPct val="0"/>
                </a:spcBef>
              </a:pPr>
              <a:t>85</a:t>
            </a:fld>
            <a:endParaRPr lang="es-ES" altLang="es-MX"/>
          </a:p>
        </p:txBody>
      </p:sp>
      <p:sp>
        <p:nvSpPr>
          <p:cNvPr id="155651" name="Rectangle 2">
            <a:extLst>
              <a:ext uri="{FF2B5EF4-FFF2-40B4-BE49-F238E27FC236}">
                <a16:creationId xmlns:a16="http://schemas.microsoft.com/office/drawing/2014/main" id="{5A94EB7C-4BB4-4B46-A6BC-01E3EFDF46F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6C30C109-09D0-4695-BCE1-910EC58D7F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>
            <a:extLst>
              <a:ext uri="{FF2B5EF4-FFF2-40B4-BE49-F238E27FC236}">
                <a16:creationId xmlns:a16="http://schemas.microsoft.com/office/drawing/2014/main" id="{6E1FFD52-8011-4FA6-A4E5-9F8E5713A3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0861C06-CB72-4B13-B470-02E14ECAB332}" type="slidenum">
              <a:rPr lang="es-ES" altLang="es-MX"/>
              <a:pPr>
                <a:spcBef>
                  <a:spcPct val="0"/>
                </a:spcBef>
              </a:pPr>
              <a:t>86</a:t>
            </a:fld>
            <a:endParaRPr lang="es-ES" altLang="es-MX"/>
          </a:p>
        </p:txBody>
      </p:sp>
      <p:sp>
        <p:nvSpPr>
          <p:cNvPr id="157699" name="Rectangle 2">
            <a:extLst>
              <a:ext uri="{FF2B5EF4-FFF2-40B4-BE49-F238E27FC236}">
                <a16:creationId xmlns:a16="http://schemas.microsoft.com/office/drawing/2014/main" id="{F739D7BD-C410-4FD5-B85B-F2098C13EE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>
            <a:extLst>
              <a:ext uri="{FF2B5EF4-FFF2-40B4-BE49-F238E27FC236}">
                <a16:creationId xmlns:a16="http://schemas.microsoft.com/office/drawing/2014/main" id="{0618328C-59F2-4F95-97AA-FFA197E71E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>
            <a:extLst>
              <a:ext uri="{FF2B5EF4-FFF2-40B4-BE49-F238E27FC236}">
                <a16:creationId xmlns:a16="http://schemas.microsoft.com/office/drawing/2014/main" id="{41AF03BA-18BE-4F8A-B6BB-533296C7E4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B4305D5-C960-4542-B8E4-C4FBF276EE9A}" type="slidenum">
              <a:rPr lang="es-ES" altLang="es-MX"/>
              <a:pPr>
                <a:spcBef>
                  <a:spcPct val="0"/>
                </a:spcBef>
              </a:pPr>
              <a:t>87</a:t>
            </a:fld>
            <a:endParaRPr lang="es-ES" altLang="es-MX"/>
          </a:p>
        </p:txBody>
      </p:sp>
      <p:sp>
        <p:nvSpPr>
          <p:cNvPr id="159747" name="Rectangle 2">
            <a:extLst>
              <a:ext uri="{FF2B5EF4-FFF2-40B4-BE49-F238E27FC236}">
                <a16:creationId xmlns:a16="http://schemas.microsoft.com/office/drawing/2014/main" id="{0D993D8E-38CE-4B65-9C2A-4D090901887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>
            <a:extLst>
              <a:ext uri="{FF2B5EF4-FFF2-40B4-BE49-F238E27FC236}">
                <a16:creationId xmlns:a16="http://schemas.microsoft.com/office/drawing/2014/main" id="{923CA307-024E-4DC6-AA38-12FBE55E61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>
            <a:extLst>
              <a:ext uri="{FF2B5EF4-FFF2-40B4-BE49-F238E27FC236}">
                <a16:creationId xmlns:a16="http://schemas.microsoft.com/office/drawing/2014/main" id="{431BE876-9916-40D1-AD15-D349A64A42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7832F248-CD3C-4566-B6A6-46D7CC422324}" type="slidenum">
              <a:rPr lang="es-ES" altLang="es-MX"/>
              <a:pPr>
                <a:spcBef>
                  <a:spcPct val="0"/>
                </a:spcBef>
              </a:pPr>
              <a:t>88</a:t>
            </a:fld>
            <a:endParaRPr lang="es-ES" altLang="es-MX"/>
          </a:p>
        </p:txBody>
      </p:sp>
      <p:sp>
        <p:nvSpPr>
          <p:cNvPr id="161795" name="Rectangle 2">
            <a:extLst>
              <a:ext uri="{FF2B5EF4-FFF2-40B4-BE49-F238E27FC236}">
                <a16:creationId xmlns:a16="http://schemas.microsoft.com/office/drawing/2014/main" id="{8506ABBA-BE5F-4390-BD65-C1F16641EB7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>
            <a:extLst>
              <a:ext uri="{FF2B5EF4-FFF2-40B4-BE49-F238E27FC236}">
                <a16:creationId xmlns:a16="http://schemas.microsoft.com/office/drawing/2014/main" id="{A82925B9-5240-40D6-83F1-811D8A01ED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>
            <a:extLst>
              <a:ext uri="{FF2B5EF4-FFF2-40B4-BE49-F238E27FC236}">
                <a16:creationId xmlns:a16="http://schemas.microsoft.com/office/drawing/2014/main" id="{32599671-AF73-40E8-B30F-C8C1224D46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F3E41F-3FB2-4A3F-B28B-570F2AE2F0E0}" type="slidenum">
              <a:rPr lang="es-ES" altLang="es-MX"/>
              <a:pPr>
                <a:spcBef>
                  <a:spcPct val="0"/>
                </a:spcBef>
              </a:pPr>
              <a:t>89</a:t>
            </a:fld>
            <a:endParaRPr lang="es-ES" altLang="es-MX"/>
          </a:p>
        </p:txBody>
      </p:sp>
      <p:sp>
        <p:nvSpPr>
          <p:cNvPr id="163843" name="Rectangle 2">
            <a:extLst>
              <a:ext uri="{FF2B5EF4-FFF2-40B4-BE49-F238E27FC236}">
                <a16:creationId xmlns:a16="http://schemas.microsoft.com/office/drawing/2014/main" id="{AC9C93D8-C8F2-4241-AD16-6DB05589951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>
            <a:extLst>
              <a:ext uri="{FF2B5EF4-FFF2-40B4-BE49-F238E27FC236}">
                <a16:creationId xmlns:a16="http://schemas.microsoft.com/office/drawing/2014/main" id="{D0C20EBA-49CF-40BD-8AB9-27C370927A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7">
            <a:extLst>
              <a:ext uri="{FF2B5EF4-FFF2-40B4-BE49-F238E27FC236}">
                <a16:creationId xmlns:a16="http://schemas.microsoft.com/office/drawing/2014/main" id="{38EC2D27-B8E9-4F37-A539-BA790E11E63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FE3E1C9-945D-49EF-90B2-A82C4BA5B5E2}" type="slidenum">
              <a:rPr lang="es-ES" altLang="es-MX"/>
              <a:pPr>
                <a:spcBef>
                  <a:spcPct val="0"/>
                </a:spcBef>
              </a:pPr>
              <a:t>17</a:t>
            </a:fld>
            <a:endParaRPr lang="es-ES" altLang="es-MX"/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930CFDB7-477C-45DA-98C9-5065A239DA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4" name="Rectangle 3">
            <a:extLst>
              <a:ext uri="{FF2B5EF4-FFF2-40B4-BE49-F238E27FC236}">
                <a16:creationId xmlns:a16="http://schemas.microsoft.com/office/drawing/2014/main" id="{95115C28-00AF-49CC-AE61-814D4A0CDB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>
            <a:extLst>
              <a:ext uri="{FF2B5EF4-FFF2-40B4-BE49-F238E27FC236}">
                <a16:creationId xmlns:a16="http://schemas.microsoft.com/office/drawing/2014/main" id="{993EA7F4-1D9E-4571-BCAE-1C34B88909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12631F7-7D7A-4CEC-87CB-10CBEB329261}" type="slidenum">
              <a:rPr lang="es-ES" altLang="es-MX"/>
              <a:pPr>
                <a:spcBef>
                  <a:spcPct val="0"/>
                </a:spcBef>
              </a:pPr>
              <a:t>90</a:t>
            </a:fld>
            <a:endParaRPr lang="es-ES" altLang="es-MX"/>
          </a:p>
        </p:txBody>
      </p:sp>
      <p:sp>
        <p:nvSpPr>
          <p:cNvPr id="165891" name="Rectangle 2">
            <a:extLst>
              <a:ext uri="{FF2B5EF4-FFF2-40B4-BE49-F238E27FC236}">
                <a16:creationId xmlns:a16="http://schemas.microsoft.com/office/drawing/2014/main" id="{B4005AEB-F062-4FF4-A54D-428409FC29A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>
            <a:extLst>
              <a:ext uri="{FF2B5EF4-FFF2-40B4-BE49-F238E27FC236}">
                <a16:creationId xmlns:a16="http://schemas.microsoft.com/office/drawing/2014/main" id="{FBF36184-553B-412D-909B-93FE813BC2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>
            <a:extLst>
              <a:ext uri="{FF2B5EF4-FFF2-40B4-BE49-F238E27FC236}">
                <a16:creationId xmlns:a16="http://schemas.microsoft.com/office/drawing/2014/main" id="{80586E7D-698C-4DF5-8E15-536A237FCD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D51C5ED-D9C5-4A8F-9D95-DA10E2323B1C}" type="slidenum">
              <a:rPr lang="es-ES" altLang="es-MX"/>
              <a:pPr>
                <a:spcBef>
                  <a:spcPct val="0"/>
                </a:spcBef>
              </a:pPr>
              <a:t>91</a:t>
            </a:fld>
            <a:endParaRPr lang="es-ES" altLang="es-MX"/>
          </a:p>
        </p:txBody>
      </p:sp>
      <p:sp>
        <p:nvSpPr>
          <p:cNvPr id="167939" name="Rectangle 2">
            <a:extLst>
              <a:ext uri="{FF2B5EF4-FFF2-40B4-BE49-F238E27FC236}">
                <a16:creationId xmlns:a16="http://schemas.microsoft.com/office/drawing/2014/main" id="{AD146D53-C5E5-407F-846A-8B6048804C0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>
            <a:extLst>
              <a:ext uri="{FF2B5EF4-FFF2-40B4-BE49-F238E27FC236}">
                <a16:creationId xmlns:a16="http://schemas.microsoft.com/office/drawing/2014/main" id="{09FAABBE-393E-4CA6-93DE-13F00391C3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>
            <a:extLst>
              <a:ext uri="{FF2B5EF4-FFF2-40B4-BE49-F238E27FC236}">
                <a16:creationId xmlns:a16="http://schemas.microsoft.com/office/drawing/2014/main" id="{FA547591-4963-4EE7-B177-5279817B7D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6D6681C-3B77-4CE2-8038-E6E8B37E32C0}" type="slidenum">
              <a:rPr lang="es-ES" altLang="es-MX"/>
              <a:pPr>
                <a:spcBef>
                  <a:spcPct val="0"/>
                </a:spcBef>
              </a:pPr>
              <a:t>92</a:t>
            </a:fld>
            <a:endParaRPr lang="es-ES" altLang="es-MX"/>
          </a:p>
        </p:txBody>
      </p:sp>
      <p:sp>
        <p:nvSpPr>
          <p:cNvPr id="169987" name="Rectangle 2">
            <a:extLst>
              <a:ext uri="{FF2B5EF4-FFF2-40B4-BE49-F238E27FC236}">
                <a16:creationId xmlns:a16="http://schemas.microsoft.com/office/drawing/2014/main" id="{3754F47C-36D8-4BE6-BA02-F00873E97F0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>
            <a:extLst>
              <a:ext uri="{FF2B5EF4-FFF2-40B4-BE49-F238E27FC236}">
                <a16:creationId xmlns:a16="http://schemas.microsoft.com/office/drawing/2014/main" id="{D9A5E6F6-9071-4BB4-94D1-4E64953BA8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>
            <a:extLst>
              <a:ext uri="{FF2B5EF4-FFF2-40B4-BE49-F238E27FC236}">
                <a16:creationId xmlns:a16="http://schemas.microsoft.com/office/drawing/2014/main" id="{9972BC03-C16B-4778-8C4B-F7319BDEEE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527926-C38B-465E-B805-EFC8C754E8A6}" type="slidenum">
              <a:rPr lang="es-ES" altLang="es-MX"/>
              <a:pPr>
                <a:spcBef>
                  <a:spcPct val="0"/>
                </a:spcBef>
              </a:pPr>
              <a:t>93</a:t>
            </a:fld>
            <a:endParaRPr lang="es-ES" altLang="es-MX"/>
          </a:p>
        </p:txBody>
      </p:sp>
      <p:sp>
        <p:nvSpPr>
          <p:cNvPr id="172035" name="Rectangle 2">
            <a:extLst>
              <a:ext uri="{FF2B5EF4-FFF2-40B4-BE49-F238E27FC236}">
                <a16:creationId xmlns:a16="http://schemas.microsoft.com/office/drawing/2014/main" id="{69A07FBD-E111-45F8-A002-B04F862A21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>
            <a:extLst>
              <a:ext uri="{FF2B5EF4-FFF2-40B4-BE49-F238E27FC236}">
                <a16:creationId xmlns:a16="http://schemas.microsoft.com/office/drawing/2014/main" id="{ADA803AF-5B0E-418C-B657-AB083881EC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>
            <a:extLst>
              <a:ext uri="{FF2B5EF4-FFF2-40B4-BE49-F238E27FC236}">
                <a16:creationId xmlns:a16="http://schemas.microsoft.com/office/drawing/2014/main" id="{9972BC03-C16B-4778-8C4B-F7319BDEEE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61527926-C38B-465E-B805-EFC8C754E8A6}" type="slidenum">
              <a:rPr lang="es-ES" altLang="es-MX"/>
              <a:pPr>
                <a:spcBef>
                  <a:spcPct val="0"/>
                </a:spcBef>
              </a:pPr>
              <a:t>94</a:t>
            </a:fld>
            <a:endParaRPr lang="es-ES" altLang="es-MX"/>
          </a:p>
        </p:txBody>
      </p:sp>
      <p:sp>
        <p:nvSpPr>
          <p:cNvPr id="172035" name="Rectangle 2">
            <a:extLst>
              <a:ext uri="{FF2B5EF4-FFF2-40B4-BE49-F238E27FC236}">
                <a16:creationId xmlns:a16="http://schemas.microsoft.com/office/drawing/2014/main" id="{69A07FBD-E111-45F8-A002-B04F862A21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>
            <a:extLst>
              <a:ext uri="{FF2B5EF4-FFF2-40B4-BE49-F238E27FC236}">
                <a16:creationId xmlns:a16="http://schemas.microsoft.com/office/drawing/2014/main" id="{ADA803AF-5B0E-418C-B657-AB083881EC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25440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7">
            <a:extLst>
              <a:ext uri="{FF2B5EF4-FFF2-40B4-BE49-F238E27FC236}">
                <a16:creationId xmlns:a16="http://schemas.microsoft.com/office/drawing/2014/main" id="{66A8FB76-B99B-42BA-B672-CB88308DE6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44F9B07-19F4-4D5E-9222-842024C49E27}" type="slidenum">
              <a:rPr lang="es-ES" altLang="es-MX"/>
              <a:pPr>
                <a:spcBef>
                  <a:spcPct val="0"/>
                </a:spcBef>
              </a:pPr>
              <a:t>18</a:t>
            </a:fld>
            <a:endParaRPr lang="es-ES" altLang="es-MX"/>
          </a:p>
        </p:txBody>
      </p:sp>
      <p:sp>
        <p:nvSpPr>
          <p:cNvPr id="22531" name="Rectangle 2">
            <a:extLst>
              <a:ext uri="{FF2B5EF4-FFF2-40B4-BE49-F238E27FC236}">
                <a16:creationId xmlns:a16="http://schemas.microsoft.com/office/drawing/2014/main" id="{319F2DE2-8AD3-47AE-B63A-A9CCA8FDAAA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2" name="Rectangle 3">
            <a:extLst>
              <a:ext uri="{FF2B5EF4-FFF2-40B4-BE49-F238E27FC236}">
                <a16:creationId xmlns:a16="http://schemas.microsoft.com/office/drawing/2014/main" id="{0CD5D49D-E1FE-449B-880F-09B02A6485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s-MX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oleObject" Target="../embeddings/oleObject2.bin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 descr="Imagen en blanco y negro&#10;&#10;Descripción generada automáticamente con confianza baja">
            <a:extLst>
              <a:ext uri="{FF2B5EF4-FFF2-40B4-BE49-F238E27FC236}">
                <a16:creationId xmlns:a16="http://schemas.microsoft.com/office/drawing/2014/main" id="{D6108910-3478-D090-BE8B-331043EE4A5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0648"/>
            <a:ext cx="9144000" cy="6552728"/>
          </a:xfrm>
          <a:prstGeom prst="rect">
            <a:avLst/>
          </a:prstGeom>
        </p:spPr>
      </p:pic>
      <p:sp>
        <p:nvSpPr>
          <p:cNvPr id="5" name="1031 Forma">
            <a:extLst>
              <a:ext uri="{FF2B5EF4-FFF2-40B4-BE49-F238E27FC236}">
                <a16:creationId xmlns:a16="http://schemas.microsoft.com/office/drawing/2014/main" id="{28F20979-1D7E-DCB5-1B9E-E5EB118FBE53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615D76C-86B5-F5B0-7CE5-53A2EA16A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E31BDD4F-1D50-5516-89F7-9AE8C50E310D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88B99761-7EDB-7D8E-EA92-0AA4D8BBE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58823101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2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>
            <a:extLst>
              <a:ext uri="{FF2B5EF4-FFF2-40B4-BE49-F238E27FC236}">
                <a16:creationId xmlns:a16="http://schemas.microsoft.com/office/drawing/2014/main" id="{12B599CA-2F5A-1118-4241-9F0A4556BA08}"/>
              </a:ext>
            </a:extLst>
          </p:cNvPr>
          <p:cNvGraphicFramePr>
            <a:graphicFrameLocks noChangeAspect="1"/>
          </p:cNvGraphicFramePr>
          <p:nvPr userDrawn="1">
            <p:extLst>
              <p:ext uri="{D42A27DB-BD31-4B8C-83A1-F6EECF244321}">
                <p14:modId xmlns:p14="http://schemas.microsoft.com/office/powerpoint/2010/main" val="3251352526"/>
              </p:ext>
            </p:extLst>
          </p:nvPr>
        </p:nvGraphicFramePr>
        <p:xfrm>
          <a:off x="-41927" y="375878"/>
          <a:ext cx="9227855" cy="61062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orelDRAW" r:id="rId2" imgW="11930581" imgH="7891932" progId="CorelDraw.Graphic.23">
                  <p:embed/>
                </p:oleObj>
              </mc:Choice>
              <mc:Fallback>
                <p:oleObj name="CorelDRAW" r:id="rId2" imgW="11930581" imgH="7891932" progId="CorelDraw.Graphic.23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-41927" y="375878"/>
                        <a:ext cx="9227855" cy="610624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8510BD3-4A32-EA18-6D1C-1DBCF669BFE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772294344"/>
              </p:ext>
            </p:extLst>
          </p:nvPr>
        </p:nvGraphicFramePr>
        <p:xfrm>
          <a:off x="7144" y="-15875"/>
          <a:ext cx="9129713" cy="688975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3233305224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17496363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815838983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325296853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317115016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52337194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1510372122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54524468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643246209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987572711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947987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268740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658538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171845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18443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989732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721045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26494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215116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842213"/>
                  </a:ext>
                </a:extLst>
              </a:tr>
            </a:tbl>
          </a:graphicData>
        </a:graphic>
      </p:graphicFrame>
      <p:sp>
        <p:nvSpPr>
          <p:cNvPr id="3" name="1031 Forma">
            <a:extLst>
              <a:ext uri="{FF2B5EF4-FFF2-40B4-BE49-F238E27FC236}">
                <a16:creationId xmlns:a16="http://schemas.microsoft.com/office/drawing/2014/main" id="{FD868869-6CF4-4FF3-BD3E-479F5DE53EB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" name="1032 Rectángulo">
            <a:extLst>
              <a:ext uri="{FF2B5EF4-FFF2-40B4-BE49-F238E27FC236}">
                <a16:creationId xmlns:a16="http://schemas.microsoft.com/office/drawing/2014/main" id="{2381B387-EE9B-3A27-C62E-3CC2FC1A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5" name="1033 Forma">
            <a:extLst>
              <a:ext uri="{FF2B5EF4-FFF2-40B4-BE49-F238E27FC236}">
                <a16:creationId xmlns:a16="http://schemas.microsoft.com/office/drawing/2014/main" id="{597FFA47-72F6-1A6C-13E4-E437EE870514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4 Rectángulo">
            <a:extLst>
              <a:ext uri="{FF2B5EF4-FFF2-40B4-BE49-F238E27FC236}">
                <a16:creationId xmlns:a16="http://schemas.microsoft.com/office/drawing/2014/main" id="{037E4B8B-CC71-69C4-22FE-01E16EFF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5BCF693A-F652-352A-855F-BD516100D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6582" y="6574695"/>
            <a:ext cx="2090637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050" b="1" dirty="0">
                <a:solidFill>
                  <a:schemeClr val="bg1"/>
                </a:solidFill>
              </a:rPr>
              <a:t>M. C. Juan Angel Garza </a:t>
            </a:r>
            <a:r>
              <a:rPr lang="es-ES" altLang="es-MX" sz="1050" b="1" dirty="0" err="1">
                <a:solidFill>
                  <a:schemeClr val="bg1"/>
                </a:solidFill>
              </a:rPr>
              <a:t>Garza</a:t>
            </a:r>
            <a:endParaRPr lang="es-ES" altLang="es-MX" sz="105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8077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Patrón de fondo&#10;&#10;Descripción generada automáticamente">
            <a:extLst>
              <a:ext uri="{FF2B5EF4-FFF2-40B4-BE49-F238E27FC236}">
                <a16:creationId xmlns:a16="http://schemas.microsoft.com/office/drawing/2014/main" id="{C47B2407-2362-42D7-71E0-5BA36FDBA41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6524"/>
            <a:ext cx="9144000" cy="6496375"/>
          </a:xfrm>
          <a:prstGeom prst="rect">
            <a:avLst/>
          </a:prstGeom>
        </p:spPr>
      </p:pic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8510BD3-4A32-EA18-6D1C-1DBCF669BFE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56989384"/>
              </p:ext>
            </p:extLst>
          </p:nvPr>
        </p:nvGraphicFramePr>
        <p:xfrm>
          <a:off x="7144" y="166525"/>
          <a:ext cx="9129713" cy="651542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3233305224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17496363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815838983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325296853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317115016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52337194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1510372122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54524468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643246209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987572711"/>
                    </a:ext>
                  </a:extLst>
                </a:gridCol>
              </a:tblGrid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947987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2687401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3019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658538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1718451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18443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989732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721045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264941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215116"/>
                  </a:ext>
                </a:extLst>
              </a:tr>
              <a:tr h="651542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842213"/>
                  </a:ext>
                </a:extLst>
              </a:tr>
            </a:tbl>
          </a:graphicData>
        </a:graphic>
      </p:graphicFrame>
      <p:sp>
        <p:nvSpPr>
          <p:cNvPr id="3" name="1031 Forma">
            <a:extLst>
              <a:ext uri="{FF2B5EF4-FFF2-40B4-BE49-F238E27FC236}">
                <a16:creationId xmlns:a16="http://schemas.microsoft.com/office/drawing/2014/main" id="{FD868869-6CF4-4FF3-BD3E-479F5DE53EB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" name="1032 Rectángulo">
            <a:extLst>
              <a:ext uri="{FF2B5EF4-FFF2-40B4-BE49-F238E27FC236}">
                <a16:creationId xmlns:a16="http://schemas.microsoft.com/office/drawing/2014/main" id="{2381B387-EE9B-3A27-C62E-3CC2FC1A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5" name="1033 Forma">
            <a:extLst>
              <a:ext uri="{FF2B5EF4-FFF2-40B4-BE49-F238E27FC236}">
                <a16:creationId xmlns:a16="http://schemas.microsoft.com/office/drawing/2014/main" id="{597FFA47-72F6-1A6C-13E4-E437EE870514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4 Rectángulo">
            <a:extLst>
              <a:ext uri="{FF2B5EF4-FFF2-40B4-BE49-F238E27FC236}">
                <a16:creationId xmlns:a16="http://schemas.microsoft.com/office/drawing/2014/main" id="{037E4B8B-CC71-69C4-22FE-01E16EFF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5BCF693A-F652-352A-855F-BD516100D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6582" y="6574695"/>
            <a:ext cx="2090637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050" b="1" dirty="0">
                <a:solidFill>
                  <a:schemeClr val="bg1"/>
                </a:solidFill>
              </a:rPr>
              <a:t>M. C. Juan Angel Garza </a:t>
            </a:r>
            <a:r>
              <a:rPr lang="es-ES" altLang="es-MX" sz="1050" b="1" dirty="0" err="1">
                <a:solidFill>
                  <a:schemeClr val="bg1"/>
                </a:solidFill>
              </a:rPr>
              <a:t>Garza</a:t>
            </a:r>
            <a:endParaRPr lang="es-ES" altLang="es-MX" sz="1050" b="1" dirty="0">
              <a:solidFill>
                <a:schemeClr val="bg1"/>
              </a:solidFill>
            </a:endParaRPr>
          </a:p>
        </p:txBody>
      </p:sp>
      <p:sp>
        <p:nvSpPr>
          <p:cNvPr id="2" name="1 Título">
            <a:extLst>
              <a:ext uri="{FF2B5EF4-FFF2-40B4-BE49-F238E27FC236}">
                <a16:creationId xmlns:a16="http://schemas.microsoft.com/office/drawing/2014/main" id="{76F4237E-3BA2-E0A3-6DA0-3B20D4E599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8" name="2 Subtítulo">
            <a:extLst>
              <a:ext uri="{FF2B5EF4-FFF2-40B4-BE49-F238E27FC236}">
                <a16:creationId xmlns:a16="http://schemas.microsoft.com/office/drawing/2014/main" id="{4C72ED30-BFFE-BCC2-DA6D-71C10AE19B4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3702682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Patrón de fondo&#10;&#10;Descripción generada automáticamente">
            <a:extLst>
              <a:ext uri="{FF2B5EF4-FFF2-40B4-BE49-F238E27FC236}">
                <a16:creationId xmlns:a16="http://schemas.microsoft.com/office/drawing/2014/main" id="{C47B2407-2362-42D7-71E0-5BA36FDBA41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66524"/>
            <a:ext cx="9144000" cy="6496375"/>
          </a:xfrm>
          <a:prstGeom prst="rect">
            <a:avLst/>
          </a:prstGeom>
        </p:spPr>
      </p:pic>
      <p:sp>
        <p:nvSpPr>
          <p:cNvPr id="3" name="1031 Forma">
            <a:extLst>
              <a:ext uri="{FF2B5EF4-FFF2-40B4-BE49-F238E27FC236}">
                <a16:creationId xmlns:a16="http://schemas.microsoft.com/office/drawing/2014/main" id="{FD868869-6CF4-4FF3-BD3E-479F5DE53EB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" name="1032 Rectángulo">
            <a:extLst>
              <a:ext uri="{FF2B5EF4-FFF2-40B4-BE49-F238E27FC236}">
                <a16:creationId xmlns:a16="http://schemas.microsoft.com/office/drawing/2014/main" id="{2381B387-EE9B-3A27-C62E-3CC2FC1A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5" name="1033 Forma">
            <a:extLst>
              <a:ext uri="{FF2B5EF4-FFF2-40B4-BE49-F238E27FC236}">
                <a16:creationId xmlns:a16="http://schemas.microsoft.com/office/drawing/2014/main" id="{597FFA47-72F6-1A6C-13E4-E437EE870514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4 Rectángulo">
            <a:extLst>
              <a:ext uri="{FF2B5EF4-FFF2-40B4-BE49-F238E27FC236}">
                <a16:creationId xmlns:a16="http://schemas.microsoft.com/office/drawing/2014/main" id="{037E4B8B-CC71-69C4-22FE-01E16EFF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5BCF693A-F652-352A-855F-BD516100D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6582" y="6574695"/>
            <a:ext cx="2090637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050" b="1" dirty="0">
                <a:solidFill>
                  <a:schemeClr val="bg1"/>
                </a:solidFill>
              </a:rPr>
              <a:t>M. C. Juan Angel Garza </a:t>
            </a:r>
            <a:r>
              <a:rPr lang="es-ES" altLang="es-MX" sz="1050" b="1" dirty="0" err="1">
                <a:solidFill>
                  <a:schemeClr val="bg1"/>
                </a:solidFill>
              </a:rPr>
              <a:t>Garza</a:t>
            </a:r>
            <a:endParaRPr lang="es-ES" altLang="es-MX" sz="1050" b="1" dirty="0">
              <a:solidFill>
                <a:schemeClr val="bg1"/>
              </a:solidFill>
            </a:endParaRPr>
          </a:p>
        </p:txBody>
      </p:sp>
      <p:sp>
        <p:nvSpPr>
          <p:cNvPr id="2" name="1 Título">
            <a:extLst>
              <a:ext uri="{FF2B5EF4-FFF2-40B4-BE49-F238E27FC236}">
                <a16:creationId xmlns:a16="http://schemas.microsoft.com/office/drawing/2014/main" id="{D9A68B25-9EC0-0786-2702-90695E1ABCF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7" name="2 Subtítulo">
            <a:extLst>
              <a:ext uri="{FF2B5EF4-FFF2-40B4-BE49-F238E27FC236}">
                <a16:creationId xmlns:a16="http://schemas.microsoft.com/office/drawing/2014/main" id="{626EE6E1-970B-BE7E-1524-50BC4EC68A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6586416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030 Rectángulo">
            <a:extLst>
              <a:ext uri="{FF2B5EF4-FFF2-40B4-BE49-F238E27FC236}">
                <a16:creationId xmlns:a16="http://schemas.microsoft.com/office/drawing/2014/main" id="{1B50D9C8-768C-63D5-C36E-BAAD3BFBF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5FFAB"/>
          </a:solidFill>
          <a:ln>
            <a:noFill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s-MX" sz="1400" b="1"/>
          </a:p>
        </p:txBody>
      </p:sp>
      <p:sp>
        <p:nvSpPr>
          <p:cNvPr id="6" name="1031 Forma">
            <a:extLst>
              <a:ext uri="{FF2B5EF4-FFF2-40B4-BE49-F238E27FC236}">
                <a16:creationId xmlns:a16="http://schemas.microsoft.com/office/drawing/2014/main" id="{B01DE10B-5659-9A48-4B76-CDEFE89689CB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7" name="1032 Rectángulo">
            <a:extLst>
              <a:ext uri="{FF2B5EF4-FFF2-40B4-BE49-F238E27FC236}">
                <a16:creationId xmlns:a16="http://schemas.microsoft.com/office/drawing/2014/main" id="{1E41A859-1D4B-9D0E-7962-A3039EF1F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8" name="1033 Forma">
            <a:extLst>
              <a:ext uri="{FF2B5EF4-FFF2-40B4-BE49-F238E27FC236}">
                <a16:creationId xmlns:a16="http://schemas.microsoft.com/office/drawing/2014/main" id="{E94CAC62-B26B-3E07-0E5A-2494F0D9DB47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9" name="1034 Rectángulo">
            <a:extLst>
              <a:ext uri="{FF2B5EF4-FFF2-40B4-BE49-F238E27FC236}">
                <a16:creationId xmlns:a16="http://schemas.microsoft.com/office/drawing/2014/main" id="{4F38BBD6-7537-83C8-941D-391B940BB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pic>
        <p:nvPicPr>
          <p:cNvPr id="10" name="1035 Rectángulo">
            <a:extLst>
              <a:ext uri="{FF2B5EF4-FFF2-40B4-BE49-F238E27FC236}">
                <a16:creationId xmlns:a16="http://schemas.microsoft.com/office/drawing/2014/main" id="{AEFB51A6-04B3-5A34-580B-6F97A48CBC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398463"/>
            <a:ext cx="1449387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15365 Forma">
            <a:extLst>
              <a:ext uri="{FF2B5EF4-FFF2-40B4-BE49-F238E27FC236}">
                <a16:creationId xmlns:a16="http://schemas.microsoft.com/office/drawing/2014/main" id="{7EBB71F5-E902-913E-48D8-CBC4D398C9DB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526213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6403D51D-5E61-46BD-8ADC-A10BF0DB6CEC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rtlCol="0"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 rtlCol="0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3987744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1030 Rectángulo">
            <a:extLst>
              <a:ext uri="{FF2B5EF4-FFF2-40B4-BE49-F238E27FC236}">
                <a16:creationId xmlns:a16="http://schemas.microsoft.com/office/drawing/2014/main" id="{DEBF1F11-7BD0-4A10-61D8-134B601F2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5FFAB"/>
          </a:solidFill>
          <a:ln>
            <a:noFill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s-MX" sz="1400" b="1"/>
          </a:p>
        </p:txBody>
      </p:sp>
      <p:sp>
        <p:nvSpPr>
          <p:cNvPr id="6" name="1031 Forma">
            <a:extLst>
              <a:ext uri="{FF2B5EF4-FFF2-40B4-BE49-F238E27FC236}">
                <a16:creationId xmlns:a16="http://schemas.microsoft.com/office/drawing/2014/main" id="{3A42A6D1-BE8A-3A0F-AF1A-2ACE185B2F71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7" name="1032 Rectángulo">
            <a:extLst>
              <a:ext uri="{FF2B5EF4-FFF2-40B4-BE49-F238E27FC236}">
                <a16:creationId xmlns:a16="http://schemas.microsoft.com/office/drawing/2014/main" id="{B383FF6D-D29E-A147-32DC-05272A1D4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8" name="1033 Forma">
            <a:extLst>
              <a:ext uri="{FF2B5EF4-FFF2-40B4-BE49-F238E27FC236}">
                <a16:creationId xmlns:a16="http://schemas.microsoft.com/office/drawing/2014/main" id="{B0777DFB-5013-9753-C8A0-EE1533672ED3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9" name="1034 Rectángulo">
            <a:extLst>
              <a:ext uri="{FF2B5EF4-FFF2-40B4-BE49-F238E27FC236}">
                <a16:creationId xmlns:a16="http://schemas.microsoft.com/office/drawing/2014/main" id="{3C811C0B-C963-9EBD-1B22-E2E66D3A2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pic>
        <p:nvPicPr>
          <p:cNvPr id="10" name="1035 Rectángulo">
            <a:extLst>
              <a:ext uri="{FF2B5EF4-FFF2-40B4-BE49-F238E27FC236}">
                <a16:creationId xmlns:a16="http://schemas.microsoft.com/office/drawing/2014/main" id="{1D361310-488C-BA9F-0BBF-4DDC22B002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398463"/>
            <a:ext cx="1449387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15365 Forma">
            <a:extLst>
              <a:ext uri="{FF2B5EF4-FFF2-40B4-BE49-F238E27FC236}">
                <a16:creationId xmlns:a16="http://schemas.microsoft.com/office/drawing/2014/main" id="{B556E585-7E0C-34C2-7A7A-F3A47A93E161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526213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9D67A790-B347-4D83-BFE5-17F047847BAD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rtlCol="0" anchor="b"/>
          <a:lstStyle>
            <a:lvl1pPr algn="l">
              <a:defRPr sz="2000" b="1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MX" noProof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 rtlCol="0"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638336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 preserve="1">
  <p:cSld name="Título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184">
            <a:extLst>
              <a:ext uri="{FF2B5EF4-FFF2-40B4-BE49-F238E27FC236}">
                <a16:creationId xmlns:a16="http://schemas.microsoft.com/office/drawing/2014/main" id="{878855F6-3492-AD8A-8540-EFDC229BE9A3}"/>
              </a:ext>
            </a:extLst>
          </p:cNvPr>
          <p:cNvGraphicFramePr>
            <a:graphicFrameLocks noGrp="1"/>
          </p:cNvGraphicFramePr>
          <p:nvPr/>
        </p:nvGraphicFramePr>
        <p:xfrm>
          <a:off x="6350" y="44450"/>
          <a:ext cx="9129713" cy="688816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88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T="45713" marB="45713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1031 Forma">
            <a:extLst>
              <a:ext uri="{FF2B5EF4-FFF2-40B4-BE49-F238E27FC236}">
                <a16:creationId xmlns:a16="http://schemas.microsoft.com/office/drawing/2014/main" id="{DD50C860-0E7A-E6FB-61F0-86F9A4FD8A2B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D9AF2640-98F4-36F2-FA0B-49C794038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CE09EFD1-1DDB-204F-19B0-15099CF9130A}"/>
              </a:ext>
            </a:extLst>
          </p:cNvPr>
          <p:cNvSpPr>
            <a:spLocks/>
          </p:cNvSpPr>
          <p:nvPr/>
        </p:nvSpPr>
        <p:spPr bwMode="auto">
          <a:xfrm rot="10800000">
            <a:off x="0" y="6519863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D9E472AB-B5B0-273D-7076-3755F3910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524625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9" name="15365 Forma">
            <a:extLst>
              <a:ext uri="{FF2B5EF4-FFF2-40B4-BE49-F238E27FC236}">
                <a16:creationId xmlns:a16="http://schemas.microsoft.com/office/drawing/2014/main" id="{0CB396C5-2744-2C21-8F4A-A5EE3D9E6856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650038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69637F97-7516-445F-A802-FAA151D76700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  <p:sp>
        <p:nvSpPr>
          <p:cNvPr id="10" name="1034 Rectángulo">
            <a:extLst>
              <a:ext uri="{FF2B5EF4-FFF2-40B4-BE49-F238E27FC236}">
                <a16:creationId xmlns:a16="http://schemas.microsoft.com/office/drawing/2014/main" id="{524D19F2-DF70-B466-33EA-8221783F7AD5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58888" y="6707188"/>
            <a:ext cx="2301875" cy="27463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M.C. Juan Angel Garza Garza</a:t>
            </a: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01201377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bl" preserve="1">
  <p:cSld name="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Hexágono 13">
            <a:extLst>
              <a:ext uri="{FF2B5EF4-FFF2-40B4-BE49-F238E27FC236}">
                <a16:creationId xmlns:a16="http://schemas.microsoft.com/office/drawing/2014/main" id="{3D3166AD-A868-D9FA-CE46-88EB971B5409}"/>
              </a:ext>
            </a:extLst>
          </p:cNvPr>
          <p:cNvSpPr/>
          <p:nvPr userDrawn="1"/>
        </p:nvSpPr>
        <p:spPr bwMode="auto">
          <a:xfrm>
            <a:off x="-227707" y="898041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5" name="Hexágono 14">
            <a:extLst>
              <a:ext uri="{FF2B5EF4-FFF2-40B4-BE49-F238E27FC236}">
                <a16:creationId xmlns:a16="http://schemas.microsoft.com/office/drawing/2014/main" id="{99BB9712-B396-49D9-3AAC-798F8BAF9892}"/>
              </a:ext>
            </a:extLst>
          </p:cNvPr>
          <p:cNvSpPr/>
          <p:nvPr userDrawn="1"/>
        </p:nvSpPr>
        <p:spPr bwMode="auto">
          <a:xfrm>
            <a:off x="-227707" y="1812441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6" name="Hexágono 15">
            <a:extLst>
              <a:ext uri="{FF2B5EF4-FFF2-40B4-BE49-F238E27FC236}">
                <a16:creationId xmlns:a16="http://schemas.microsoft.com/office/drawing/2014/main" id="{CAC9CE6D-2CBA-4D54-910F-D1C1A80A3140}"/>
              </a:ext>
            </a:extLst>
          </p:cNvPr>
          <p:cNvSpPr/>
          <p:nvPr userDrawn="1"/>
        </p:nvSpPr>
        <p:spPr bwMode="auto">
          <a:xfrm>
            <a:off x="-227707" y="2726841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7" name="Hexágono 16">
            <a:extLst>
              <a:ext uri="{FF2B5EF4-FFF2-40B4-BE49-F238E27FC236}">
                <a16:creationId xmlns:a16="http://schemas.microsoft.com/office/drawing/2014/main" id="{0F8B9896-C9EE-3637-639F-A0545A14A1EB}"/>
              </a:ext>
            </a:extLst>
          </p:cNvPr>
          <p:cNvSpPr/>
          <p:nvPr userDrawn="1"/>
        </p:nvSpPr>
        <p:spPr bwMode="auto">
          <a:xfrm>
            <a:off x="-227707" y="3641241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8" name="Hexágono 17">
            <a:extLst>
              <a:ext uri="{FF2B5EF4-FFF2-40B4-BE49-F238E27FC236}">
                <a16:creationId xmlns:a16="http://schemas.microsoft.com/office/drawing/2014/main" id="{7560F7F5-82F0-E67B-C5F0-6822C49017B2}"/>
              </a:ext>
            </a:extLst>
          </p:cNvPr>
          <p:cNvSpPr/>
          <p:nvPr userDrawn="1"/>
        </p:nvSpPr>
        <p:spPr bwMode="auto">
          <a:xfrm>
            <a:off x="-227707" y="-2082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9" name="Hexágono 18">
            <a:extLst>
              <a:ext uri="{FF2B5EF4-FFF2-40B4-BE49-F238E27FC236}">
                <a16:creationId xmlns:a16="http://schemas.microsoft.com/office/drawing/2014/main" id="{5D567FFA-E2B6-CE18-60C0-199E8687C134}"/>
              </a:ext>
            </a:extLst>
          </p:cNvPr>
          <p:cNvSpPr/>
          <p:nvPr userDrawn="1"/>
        </p:nvSpPr>
        <p:spPr bwMode="auto">
          <a:xfrm>
            <a:off x="-227707" y="4555641"/>
            <a:ext cx="1060704" cy="914400"/>
          </a:xfrm>
          <a:prstGeom prst="hexagon">
            <a:avLst/>
          </a:prstGeom>
          <a:solidFill>
            <a:srgbClr val="66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20" name="Hexágono 19">
            <a:extLst>
              <a:ext uri="{FF2B5EF4-FFF2-40B4-BE49-F238E27FC236}">
                <a16:creationId xmlns:a16="http://schemas.microsoft.com/office/drawing/2014/main" id="{8221B210-65C7-FC81-E5E6-935030225F8E}"/>
              </a:ext>
            </a:extLst>
          </p:cNvPr>
          <p:cNvSpPr/>
          <p:nvPr userDrawn="1"/>
        </p:nvSpPr>
        <p:spPr bwMode="auto">
          <a:xfrm>
            <a:off x="-222582" y="5457593"/>
            <a:ext cx="1060704" cy="914400"/>
          </a:xfrm>
          <a:prstGeom prst="hexagon">
            <a:avLst/>
          </a:prstGeom>
          <a:solidFill>
            <a:srgbClr val="66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9E40240-7A66-DDDC-5578-A8BB7D0F60D2}"/>
              </a:ext>
            </a:extLst>
          </p:cNvPr>
          <p:cNvGrpSpPr/>
          <p:nvPr userDrawn="1"/>
        </p:nvGrpSpPr>
        <p:grpSpPr>
          <a:xfrm>
            <a:off x="564421" y="-434074"/>
            <a:ext cx="1067083" cy="7269797"/>
            <a:chOff x="577368" y="-434074"/>
            <a:chExt cx="1067083" cy="7269797"/>
          </a:xfrm>
        </p:grpSpPr>
        <p:sp>
          <p:nvSpPr>
            <p:cNvPr id="22" name="Hexágono 21">
              <a:extLst>
                <a:ext uri="{FF2B5EF4-FFF2-40B4-BE49-F238E27FC236}">
                  <a16:creationId xmlns:a16="http://schemas.microsoft.com/office/drawing/2014/main" id="{DB621CCF-B3FB-47EE-2466-4093C050293F}"/>
                </a:ext>
              </a:extLst>
            </p:cNvPr>
            <p:cNvSpPr/>
            <p:nvPr userDrawn="1"/>
          </p:nvSpPr>
          <p:spPr bwMode="auto">
            <a:xfrm>
              <a:off x="583747" y="-434074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23" name="Hexágono 22">
              <a:extLst>
                <a:ext uri="{FF2B5EF4-FFF2-40B4-BE49-F238E27FC236}">
                  <a16:creationId xmlns:a16="http://schemas.microsoft.com/office/drawing/2014/main" id="{6A932A80-7EC8-42AB-5878-2B54D1615E45}"/>
                </a:ext>
              </a:extLst>
            </p:cNvPr>
            <p:cNvSpPr/>
            <p:nvPr userDrawn="1"/>
          </p:nvSpPr>
          <p:spPr bwMode="auto">
            <a:xfrm>
              <a:off x="577368" y="13645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24" name="Hexágono 23">
              <a:extLst>
                <a:ext uri="{FF2B5EF4-FFF2-40B4-BE49-F238E27FC236}">
                  <a16:creationId xmlns:a16="http://schemas.microsoft.com/office/drawing/2014/main" id="{5D6BF6BB-3E12-819C-7856-F6F4934C154E}"/>
                </a:ext>
              </a:extLst>
            </p:cNvPr>
            <p:cNvSpPr/>
            <p:nvPr userDrawn="1"/>
          </p:nvSpPr>
          <p:spPr bwMode="auto">
            <a:xfrm>
              <a:off x="577368" y="22789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25" name="Hexágono 24">
              <a:extLst>
                <a:ext uri="{FF2B5EF4-FFF2-40B4-BE49-F238E27FC236}">
                  <a16:creationId xmlns:a16="http://schemas.microsoft.com/office/drawing/2014/main" id="{D6A0AFF2-667D-6A2F-E9C7-2E14D8B6570E}"/>
                </a:ext>
              </a:extLst>
            </p:cNvPr>
            <p:cNvSpPr/>
            <p:nvPr userDrawn="1"/>
          </p:nvSpPr>
          <p:spPr bwMode="auto">
            <a:xfrm>
              <a:off x="577368" y="3193329"/>
              <a:ext cx="1060704" cy="914400"/>
            </a:xfrm>
            <a:prstGeom prst="hexagon">
              <a:avLst/>
            </a:prstGeom>
            <a:solidFill>
              <a:srgbClr val="99FF66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26" name="Hexágono 25">
              <a:extLst>
                <a:ext uri="{FF2B5EF4-FFF2-40B4-BE49-F238E27FC236}">
                  <a16:creationId xmlns:a16="http://schemas.microsoft.com/office/drawing/2014/main" id="{D098171E-D5D3-2CE8-D3B6-F8AA0A733990}"/>
                </a:ext>
              </a:extLst>
            </p:cNvPr>
            <p:cNvSpPr/>
            <p:nvPr userDrawn="1"/>
          </p:nvSpPr>
          <p:spPr bwMode="auto">
            <a:xfrm>
              <a:off x="577368" y="41077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27" name="Hexágono 26">
              <a:extLst>
                <a:ext uri="{FF2B5EF4-FFF2-40B4-BE49-F238E27FC236}">
                  <a16:creationId xmlns:a16="http://schemas.microsoft.com/office/drawing/2014/main" id="{C3CD4352-8862-719D-3BC8-49723BD07DFF}"/>
                </a:ext>
              </a:extLst>
            </p:cNvPr>
            <p:cNvSpPr/>
            <p:nvPr userDrawn="1"/>
          </p:nvSpPr>
          <p:spPr bwMode="auto">
            <a:xfrm>
              <a:off x="577368" y="445665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28" name="Hexágono 27">
              <a:extLst>
                <a:ext uri="{FF2B5EF4-FFF2-40B4-BE49-F238E27FC236}">
                  <a16:creationId xmlns:a16="http://schemas.microsoft.com/office/drawing/2014/main" id="{E431A7CE-AF67-866F-70FD-25A4C211F1CA}"/>
                </a:ext>
              </a:extLst>
            </p:cNvPr>
            <p:cNvSpPr/>
            <p:nvPr userDrawn="1"/>
          </p:nvSpPr>
          <p:spPr bwMode="auto">
            <a:xfrm>
              <a:off x="577368" y="50221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29" name="Hexágono 28">
              <a:extLst>
                <a:ext uri="{FF2B5EF4-FFF2-40B4-BE49-F238E27FC236}">
                  <a16:creationId xmlns:a16="http://schemas.microsoft.com/office/drawing/2014/main" id="{2585922D-770A-8F3A-0FD4-3588EF0F326F}"/>
                </a:ext>
              </a:extLst>
            </p:cNvPr>
            <p:cNvSpPr/>
            <p:nvPr userDrawn="1"/>
          </p:nvSpPr>
          <p:spPr bwMode="auto">
            <a:xfrm>
              <a:off x="583747" y="5921323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</p:grpSp>
      <p:sp>
        <p:nvSpPr>
          <p:cNvPr id="30" name="Hexágono 29">
            <a:extLst>
              <a:ext uri="{FF2B5EF4-FFF2-40B4-BE49-F238E27FC236}">
                <a16:creationId xmlns:a16="http://schemas.microsoft.com/office/drawing/2014/main" id="{EE08A199-46EB-D2CF-2CBE-9FBF34BF3A87}"/>
              </a:ext>
            </a:extLst>
          </p:cNvPr>
          <p:cNvSpPr/>
          <p:nvPr userDrawn="1"/>
        </p:nvSpPr>
        <p:spPr bwMode="auto">
          <a:xfrm>
            <a:off x="-252033" y="6374582"/>
            <a:ext cx="1060704" cy="914400"/>
          </a:xfrm>
          <a:prstGeom prst="hexagon">
            <a:avLst/>
          </a:prstGeom>
          <a:solidFill>
            <a:srgbClr val="66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32" name="Hexágono 31">
            <a:extLst>
              <a:ext uri="{FF2B5EF4-FFF2-40B4-BE49-F238E27FC236}">
                <a16:creationId xmlns:a16="http://schemas.microsoft.com/office/drawing/2014/main" id="{2D7A3DD1-DC31-0E8F-4E81-3942682DCC59}"/>
              </a:ext>
            </a:extLst>
          </p:cNvPr>
          <p:cNvSpPr/>
          <p:nvPr userDrawn="1"/>
        </p:nvSpPr>
        <p:spPr bwMode="auto">
          <a:xfrm>
            <a:off x="583747" y="-434074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33" name="Hexágono 32">
            <a:extLst>
              <a:ext uri="{FF2B5EF4-FFF2-40B4-BE49-F238E27FC236}">
                <a16:creationId xmlns:a16="http://schemas.microsoft.com/office/drawing/2014/main" id="{94E5B85E-3038-62FA-DC22-511CD8B17451}"/>
              </a:ext>
            </a:extLst>
          </p:cNvPr>
          <p:cNvSpPr/>
          <p:nvPr userDrawn="1"/>
        </p:nvSpPr>
        <p:spPr bwMode="auto">
          <a:xfrm>
            <a:off x="577368" y="1364529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34" name="Hexágono 33">
            <a:extLst>
              <a:ext uri="{FF2B5EF4-FFF2-40B4-BE49-F238E27FC236}">
                <a16:creationId xmlns:a16="http://schemas.microsoft.com/office/drawing/2014/main" id="{1C16D397-5698-6EAA-E322-CA1140056F3E}"/>
              </a:ext>
            </a:extLst>
          </p:cNvPr>
          <p:cNvSpPr/>
          <p:nvPr userDrawn="1"/>
        </p:nvSpPr>
        <p:spPr bwMode="auto">
          <a:xfrm>
            <a:off x="577368" y="2278929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35" name="Hexágono 34">
            <a:extLst>
              <a:ext uri="{FF2B5EF4-FFF2-40B4-BE49-F238E27FC236}">
                <a16:creationId xmlns:a16="http://schemas.microsoft.com/office/drawing/2014/main" id="{503C0FF2-FB44-DEB8-A2A2-C59163404018}"/>
              </a:ext>
            </a:extLst>
          </p:cNvPr>
          <p:cNvSpPr/>
          <p:nvPr userDrawn="1"/>
        </p:nvSpPr>
        <p:spPr bwMode="auto">
          <a:xfrm>
            <a:off x="577368" y="3193329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36" name="Hexágono 35">
            <a:extLst>
              <a:ext uri="{FF2B5EF4-FFF2-40B4-BE49-F238E27FC236}">
                <a16:creationId xmlns:a16="http://schemas.microsoft.com/office/drawing/2014/main" id="{FF7599AD-6F9A-B600-D008-FF583F9CD09D}"/>
              </a:ext>
            </a:extLst>
          </p:cNvPr>
          <p:cNvSpPr/>
          <p:nvPr userDrawn="1"/>
        </p:nvSpPr>
        <p:spPr bwMode="auto">
          <a:xfrm>
            <a:off x="577368" y="4107729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37" name="Hexágono 36">
            <a:extLst>
              <a:ext uri="{FF2B5EF4-FFF2-40B4-BE49-F238E27FC236}">
                <a16:creationId xmlns:a16="http://schemas.microsoft.com/office/drawing/2014/main" id="{29658A72-B77E-2F48-B706-5092AB0B1685}"/>
              </a:ext>
            </a:extLst>
          </p:cNvPr>
          <p:cNvSpPr/>
          <p:nvPr userDrawn="1"/>
        </p:nvSpPr>
        <p:spPr bwMode="auto">
          <a:xfrm>
            <a:off x="577368" y="445665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38" name="Hexágono 37">
            <a:extLst>
              <a:ext uri="{FF2B5EF4-FFF2-40B4-BE49-F238E27FC236}">
                <a16:creationId xmlns:a16="http://schemas.microsoft.com/office/drawing/2014/main" id="{C866E4DE-EF8F-BDF8-47E2-C0D7922F20E1}"/>
              </a:ext>
            </a:extLst>
          </p:cNvPr>
          <p:cNvSpPr/>
          <p:nvPr userDrawn="1"/>
        </p:nvSpPr>
        <p:spPr bwMode="auto">
          <a:xfrm>
            <a:off x="577368" y="5022129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39" name="Hexágono 38">
            <a:extLst>
              <a:ext uri="{FF2B5EF4-FFF2-40B4-BE49-F238E27FC236}">
                <a16:creationId xmlns:a16="http://schemas.microsoft.com/office/drawing/2014/main" id="{1391DF98-0CD4-3728-FC5D-E13A845B76B3}"/>
              </a:ext>
            </a:extLst>
          </p:cNvPr>
          <p:cNvSpPr/>
          <p:nvPr userDrawn="1"/>
        </p:nvSpPr>
        <p:spPr bwMode="auto">
          <a:xfrm>
            <a:off x="583747" y="5921323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41" name="Hexágono 40">
            <a:extLst>
              <a:ext uri="{FF2B5EF4-FFF2-40B4-BE49-F238E27FC236}">
                <a16:creationId xmlns:a16="http://schemas.microsoft.com/office/drawing/2014/main" id="{0981D5D5-A976-DF42-C90C-0DC4687487F0}"/>
              </a:ext>
            </a:extLst>
          </p:cNvPr>
          <p:cNvSpPr/>
          <p:nvPr userDrawn="1"/>
        </p:nvSpPr>
        <p:spPr bwMode="auto">
          <a:xfrm>
            <a:off x="1405071" y="22277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42" name="Hexágono 41">
            <a:extLst>
              <a:ext uri="{FF2B5EF4-FFF2-40B4-BE49-F238E27FC236}">
                <a16:creationId xmlns:a16="http://schemas.microsoft.com/office/drawing/2014/main" id="{62C85EAD-3615-DB2E-1BAD-5C02C5DF004F}"/>
              </a:ext>
            </a:extLst>
          </p:cNvPr>
          <p:cNvSpPr/>
          <p:nvPr userDrawn="1"/>
        </p:nvSpPr>
        <p:spPr bwMode="auto">
          <a:xfrm>
            <a:off x="1398692" y="182088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43" name="Hexágono 42">
            <a:extLst>
              <a:ext uri="{FF2B5EF4-FFF2-40B4-BE49-F238E27FC236}">
                <a16:creationId xmlns:a16="http://schemas.microsoft.com/office/drawing/2014/main" id="{9D797973-F621-B7E5-B286-007855B80769}"/>
              </a:ext>
            </a:extLst>
          </p:cNvPr>
          <p:cNvSpPr/>
          <p:nvPr userDrawn="1"/>
        </p:nvSpPr>
        <p:spPr bwMode="auto">
          <a:xfrm>
            <a:off x="1398692" y="273528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44" name="Hexágono 43">
            <a:extLst>
              <a:ext uri="{FF2B5EF4-FFF2-40B4-BE49-F238E27FC236}">
                <a16:creationId xmlns:a16="http://schemas.microsoft.com/office/drawing/2014/main" id="{D492D39F-B0CE-0165-C66B-DF906D665209}"/>
              </a:ext>
            </a:extLst>
          </p:cNvPr>
          <p:cNvSpPr/>
          <p:nvPr userDrawn="1"/>
        </p:nvSpPr>
        <p:spPr bwMode="auto">
          <a:xfrm>
            <a:off x="1398692" y="3649680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45" name="Hexágono 44">
            <a:extLst>
              <a:ext uri="{FF2B5EF4-FFF2-40B4-BE49-F238E27FC236}">
                <a16:creationId xmlns:a16="http://schemas.microsoft.com/office/drawing/2014/main" id="{6A274FE4-E3F0-D53E-28C7-CB0255720531}"/>
              </a:ext>
            </a:extLst>
          </p:cNvPr>
          <p:cNvSpPr/>
          <p:nvPr userDrawn="1"/>
        </p:nvSpPr>
        <p:spPr bwMode="auto">
          <a:xfrm>
            <a:off x="1398692" y="4564080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46" name="Hexágono 45">
            <a:extLst>
              <a:ext uri="{FF2B5EF4-FFF2-40B4-BE49-F238E27FC236}">
                <a16:creationId xmlns:a16="http://schemas.microsoft.com/office/drawing/2014/main" id="{8DA87A07-84C5-638E-6397-5C4637FD3EED}"/>
              </a:ext>
            </a:extLst>
          </p:cNvPr>
          <p:cNvSpPr/>
          <p:nvPr userDrawn="1"/>
        </p:nvSpPr>
        <p:spPr bwMode="auto">
          <a:xfrm>
            <a:off x="1398692" y="902016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47" name="Hexágono 46">
            <a:extLst>
              <a:ext uri="{FF2B5EF4-FFF2-40B4-BE49-F238E27FC236}">
                <a16:creationId xmlns:a16="http://schemas.microsoft.com/office/drawing/2014/main" id="{07E355C1-158A-F639-F3B0-F84AE5B6775F}"/>
              </a:ext>
            </a:extLst>
          </p:cNvPr>
          <p:cNvSpPr/>
          <p:nvPr userDrawn="1"/>
        </p:nvSpPr>
        <p:spPr bwMode="auto">
          <a:xfrm>
            <a:off x="1398692" y="5478480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48" name="Hexágono 47">
            <a:extLst>
              <a:ext uri="{FF2B5EF4-FFF2-40B4-BE49-F238E27FC236}">
                <a16:creationId xmlns:a16="http://schemas.microsoft.com/office/drawing/2014/main" id="{BD6DAEA4-A8D7-D4E9-32B6-BCF67AA5BEF8}"/>
              </a:ext>
            </a:extLst>
          </p:cNvPr>
          <p:cNvSpPr/>
          <p:nvPr userDrawn="1"/>
        </p:nvSpPr>
        <p:spPr bwMode="auto">
          <a:xfrm>
            <a:off x="1405071" y="6377674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grpSp>
        <p:nvGrpSpPr>
          <p:cNvPr id="49" name="Grupo 48">
            <a:extLst>
              <a:ext uri="{FF2B5EF4-FFF2-40B4-BE49-F238E27FC236}">
                <a16:creationId xmlns:a16="http://schemas.microsoft.com/office/drawing/2014/main" id="{9E069E49-D9B9-A5F8-FCB4-AB4D3BFF24FB}"/>
              </a:ext>
            </a:extLst>
          </p:cNvPr>
          <p:cNvGrpSpPr/>
          <p:nvPr userDrawn="1"/>
        </p:nvGrpSpPr>
        <p:grpSpPr>
          <a:xfrm>
            <a:off x="2227904" y="-425761"/>
            <a:ext cx="1067083" cy="7269797"/>
            <a:chOff x="577368" y="-434074"/>
            <a:chExt cx="1067083" cy="7269797"/>
          </a:xfrm>
        </p:grpSpPr>
        <p:sp>
          <p:nvSpPr>
            <p:cNvPr id="50" name="Hexágono 49">
              <a:extLst>
                <a:ext uri="{FF2B5EF4-FFF2-40B4-BE49-F238E27FC236}">
                  <a16:creationId xmlns:a16="http://schemas.microsoft.com/office/drawing/2014/main" id="{5007B59C-73C8-8850-477B-16B05BD0A1F7}"/>
                </a:ext>
              </a:extLst>
            </p:cNvPr>
            <p:cNvSpPr/>
            <p:nvPr userDrawn="1"/>
          </p:nvSpPr>
          <p:spPr bwMode="auto">
            <a:xfrm>
              <a:off x="583747" y="-434074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51" name="Hexágono 50">
              <a:extLst>
                <a:ext uri="{FF2B5EF4-FFF2-40B4-BE49-F238E27FC236}">
                  <a16:creationId xmlns:a16="http://schemas.microsoft.com/office/drawing/2014/main" id="{B859CB31-3F77-58FF-4DDE-5E75B4FF7CB2}"/>
                </a:ext>
              </a:extLst>
            </p:cNvPr>
            <p:cNvSpPr/>
            <p:nvPr userDrawn="1"/>
          </p:nvSpPr>
          <p:spPr bwMode="auto">
            <a:xfrm>
              <a:off x="577368" y="13645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52" name="Hexágono 51">
              <a:extLst>
                <a:ext uri="{FF2B5EF4-FFF2-40B4-BE49-F238E27FC236}">
                  <a16:creationId xmlns:a16="http://schemas.microsoft.com/office/drawing/2014/main" id="{E96B013D-A249-4523-1B84-96F511B3CA11}"/>
                </a:ext>
              </a:extLst>
            </p:cNvPr>
            <p:cNvSpPr/>
            <p:nvPr userDrawn="1"/>
          </p:nvSpPr>
          <p:spPr bwMode="auto">
            <a:xfrm>
              <a:off x="577368" y="22789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53" name="Hexágono 52">
              <a:extLst>
                <a:ext uri="{FF2B5EF4-FFF2-40B4-BE49-F238E27FC236}">
                  <a16:creationId xmlns:a16="http://schemas.microsoft.com/office/drawing/2014/main" id="{95944F09-D24F-C9C1-3A2C-3FCD7283DB1C}"/>
                </a:ext>
              </a:extLst>
            </p:cNvPr>
            <p:cNvSpPr/>
            <p:nvPr userDrawn="1"/>
          </p:nvSpPr>
          <p:spPr bwMode="auto">
            <a:xfrm>
              <a:off x="577368" y="3193329"/>
              <a:ext cx="1060704" cy="914400"/>
            </a:xfrm>
            <a:prstGeom prst="hexagon">
              <a:avLst/>
            </a:prstGeom>
            <a:solidFill>
              <a:srgbClr val="99FF66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54" name="Hexágono 53">
              <a:extLst>
                <a:ext uri="{FF2B5EF4-FFF2-40B4-BE49-F238E27FC236}">
                  <a16:creationId xmlns:a16="http://schemas.microsoft.com/office/drawing/2014/main" id="{79037CD0-B808-FA47-96C2-48F185B5BDE0}"/>
                </a:ext>
              </a:extLst>
            </p:cNvPr>
            <p:cNvSpPr/>
            <p:nvPr userDrawn="1"/>
          </p:nvSpPr>
          <p:spPr bwMode="auto">
            <a:xfrm>
              <a:off x="577368" y="41077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55" name="Hexágono 54">
              <a:extLst>
                <a:ext uri="{FF2B5EF4-FFF2-40B4-BE49-F238E27FC236}">
                  <a16:creationId xmlns:a16="http://schemas.microsoft.com/office/drawing/2014/main" id="{B96ED107-9D47-CB2B-F4C9-EC16D6F2402F}"/>
                </a:ext>
              </a:extLst>
            </p:cNvPr>
            <p:cNvSpPr/>
            <p:nvPr userDrawn="1"/>
          </p:nvSpPr>
          <p:spPr bwMode="auto">
            <a:xfrm>
              <a:off x="577368" y="445665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56" name="Hexágono 55">
              <a:extLst>
                <a:ext uri="{FF2B5EF4-FFF2-40B4-BE49-F238E27FC236}">
                  <a16:creationId xmlns:a16="http://schemas.microsoft.com/office/drawing/2014/main" id="{CC6182E9-317E-68FB-3538-A41EDA1DBC66}"/>
                </a:ext>
              </a:extLst>
            </p:cNvPr>
            <p:cNvSpPr/>
            <p:nvPr userDrawn="1"/>
          </p:nvSpPr>
          <p:spPr bwMode="auto">
            <a:xfrm>
              <a:off x="577368" y="50221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57" name="Hexágono 56">
              <a:extLst>
                <a:ext uri="{FF2B5EF4-FFF2-40B4-BE49-F238E27FC236}">
                  <a16:creationId xmlns:a16="http://schemas.microsoft.com/office/drawing/2014/main" id="{06D60767-B9CD-81E6-1E10-100F987C3392}"/>
                </a:ext>
              </a:extLst>
            </p:cNvPr>
            <p:cNvSpPr/>
            <p:nvPr userDrawn="1"/>
          </p:nvSpPr>
          <p:spPr bwMode="auto">
            <a:xfrm>
              <a:off x="583747" y="5921323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</p:grpSp>
      <p:sp>
        <p:nvSpPr>
          <p:cNvPr id="59" name="Hexágono 58">
            <a:extLst>
              <a:ext uri="{FF2B5EF4-FFF2-40B4-BE49-F238E27FC236}">
                <a16:creationId xmlns:a16="http://schemas.microsoft.com/office/drawing/2014/main" id="{7AD53667-18AB-2997-0F01-0FDA52D93CC6}"/>
              </a:ext>
            </a:extLst>
          </p:cNvPr>
          <p:cNvSpPr/>
          <p:nvPr userDrawn="1"/>
        </p:nvSpPr>
        <p:spPr bwMode="auto">
          <a:xfrm>
            <a:off x="3049122" y="41067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0" name="Hexágono 59">
            <a:extLst>
              <a:ext uri="{FF2B5EF4-FFF2-40B4-BE49-F238E27FC236}">
                <a16:creationId xmlns:a16="http://schemas.microsoft.com/office/drawing/2014/main" id="{179E1706-B516-8F8F-C7D5-F69AC4201640}"/>
              </a:ext>
            </a:extLst>
          </p:cNvPr>
          <p:cNvSpPr/>
          <p:nvPr userDrawn="1"/>
        </p:nvSpPr>
        <p:spPr bwMode="auto">
          <a:xfrm>
            <a:off x="3042743" y="183967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1" name="Hexágono 60">
            <a:extLst>
              <a:ext uri="{FF2B5EF4-FFF2-40B4-BE49-F238E27FC236}">
                <a16:creationId xmlns:a16="http://schemas.microsoft.com/office/drawing/2014/main" id="{D5C51D6E-1018-B878-B103-D7999DAB84F1}"/>
              </a:ext>
            </a:extLst>
          </p:cNvPr>
          <p:cNvSpPr/>
          <p:nvPr userDrawn="1"/>
        </p:nvSpPr>
        <p:spPr bwMode="auto">
          <a:xfrm>
            <a:off x="3042743" y="2754070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62" name="Hexágono 61">
            <a:extLst>
              <a:ext uri="{FF2B5EF4-FFF2-40B4-BE49-F238E27FC236}">
                <a16:creationId xmlns:a16="http://schemas.microsoft.com/office/drawing/2014/main" id="{4D001839-FD9D-1F43-F7C5-01A7F09B1C2D}"/>
              </a:ext>
            </a:extLst>
          </p:cNvPr>
          <p:cNvSpPr/>
          <p:nvPr userDrawn="1"/>
        </p:nvSpPr>
        <p:spPr bwMode="auto">
          <a:xfrm>
            <a:off x="3042743" y="3668470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63" name="Hexágono 62">
            <a:extLst>
              <a:ext uri="{FF2B5EF4-FFF2-40B4-BE49-F238E27FC236}">
                <a16:creationId xmlns:a16="http://schemas.microsoft.com/office/drawing/2014/main" id="{319751B7-E122-37EA-01AF-569A36BEF6AE}"/>
              </a:ext>
            </a:extLst>
          </p:cNvPr>
          <p:cNvSpPr/>
          <p:nvPr userDrawn="1"/>
        </p:nvSpPr>
        <p:spPr bwMode="auto">
          <a:xfrm>
            <a:off x="3042743" y="4582870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64" name="Hexágono 63">
            <a:extLst>
              <a:ext uri="{FF2B5EF4-FFF2-40B4-BE49-F238E27FC236}">
                <a16:creationId xmlns:a16="http://schemas.microsoft.com/office/drawing/2014/main" id="{2B0364A0-CAF6-654D-0AF8-640843B14808}"/>
              </a:ext>
            </a:extLst>
          </p:cNvPr>
          <p:cNvSpPr/>
          <p:nvPr userDrawn="1"/>
        </p:nvSpPr>
        <p:spPr bwMode="auto">
          <a:xfrm>
            <a:off x="3042743" y="920806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5" name="Hexágono 64">
            <a:extLst>
              <a:ext uri="{FF2B5EF4-FFF2-40B4-BE49-F238E27FC236}">
                <a16:creationId xmlns:a16="http://schemas.microsoft.com/office/drawing/2014/main" id="{D26496B9-C551-60BC-0976-6EF5A69EA805}"/>
              </a:ext>
            </a:extLst>
          </p:cNvPr>
          <p:cNvSpPr/>
          <p:nvPr userDrawn="1"/>
        </p:nvSpPr>
        <p:spPr bwMode="auto">
          <a:xfrm>
            <a:off x="3042743" y="5497270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6" name="Hexágono 65">
            <a:extLst>
              <a:ext uri="{FF2B5EF4-FFF2-40B4-BE49-F238E27FC236}">
                <a16:creationId xmlns:a16="http://schemas.microsoft.com/office/drawing/2014/main" id="{FB89F684-6BD6-7F85-2BF1-BD72B2BBC735}"/>
              </a:ext>
            </a:extLst>
          </p:cNvPr>
          <p:cNvSpPr/>
          <p:nvPr userDrawn="1"/>
        </p:nvSpPr>
        <p:spPr bwMode="auto">
          <a:xfrm>
            <a:off x="3049122" y="6396464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8" name="Hexágono 67">
            <a:extLst>
              <a:ext uri="{FF2B5EF4-FFF2-40B4-BE49-F238E27FC236}">
                <a16:creationId xmlns:a16="http://schemas.microsoft.com/office/drawing/2014/main" id="{B0D085AF-02B2-5E19-7972-F4BB24FA0359}"/>
              </a:ext>
            </a:extLst>
          </p:cNvPr>
          <p:cNvSpPr/>
          <p:nvPr userDrawn="1"/>
        </p:nvSpPr>
        <p:spPr bwMode="auto">
          <a:xfrm>
            <a:off x="3877038" y="-39193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69" name="Hexágono 68">
            <a:extLst>
              <a:ext uri="{FF2B5EF4-FFF2-40B4-BE49-F238E27FC236}">
                <a16:creationId xmlns:a16="http://schemas.microsoft.com/office/drawing/2014/main" id="{707CF2BD-323D-5179-4FFC-449B337AFDFF}"/>
              </a:ext>
            </a:extLst>
          </p:cNvPr>
          <p:cNvSpPr/>
          <p:nvPr userDrawn="1"/>
        </p:nvSpPr>
        <p:spPr bwMode="auto">
          <a:xfrm>
            <a:off x="3870659" y="140667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0" name="Hexágono 69">
            <a:extLst>
              <a:ext uri="{FF2B5EF4-FFF2-40B4-BE49-F238E27FC236}">
                <a16:creationId xmlns:a16="http://schemas.microsoft.com/office/drawing/2014/main" id="{DB976883-6BB9-D6A6-C224-6E21D06A249A}"/>
              </a:ext>
            </a:extLst>
          </p:cNvPr>
          <p:cNvSpPr/>
          <p:nvPr userDrawn="1"/>
        </p:nvSpPr>
        <p:spPr bwMode="auto">
          <a:xfrm>
            <a:off x="3870659" y="232107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71" name="Hexágono 70">
            <a:extLst>
              <a:ext uri="{FF2B5EF4-FFF2-40B4-BE49-F238E27FC236}">
                <a16:creationId xmlns:a16="http://schemas.microsoft.com/office/drawing/2014/main" id="{D7E46F70-8AEF-D8F6-A55F-DC5720859F73}"/>
              </a:ext>
            </a:extLst>
          </p:cNvPr>
          <p:cNvSpPr/>
          <p:nvPr userDrawn="1"/>
        </p:nvSpPr>
        <p:spPr bwMode="auto">
          <a:xfrm>
            <a:off x="3870659" y="3235473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72" name="Hexágono 71">
            <a:extLst>
              <a:ext uri="{FF2B5EF4-FFF2-40B4-BE49-F238E27FC236}">
                <a16:creationId xmlns:a16="http://schemas.microsoft.com/office/drawing/2014/main" id="{46920522-B815-47FC-E3AB-C6C298E03D17}"/>
              </a:ext>
            </a:extLst>
          </p:cNvPr>
          <p:cNvSpPr/>
          <p:nvPr userDrawn="1"/>
        </p:nvSpPr>
        <p:spPr bwMode="auto">
          <a:xfrm>
            <a:off x="3870659" y="4149873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73" name="Hexágono 72">
            <a:extLst>
              <a:ext uri="{FF2B5EF4-FFF2-40B4-BE49-F238E27FC236}">
                <a16:creationId xmlns:a16="http://schemas.microsoft.com/office/drawing/2014/main" id="{F7FEEE72-B187-7BF2-1705-F3590EB2ED4D}"/>
              </a:ext>
            </a:extLst>
          </p:cNvPr>
          <p:cNvSpPr/>
          <p:nvPr userDrawn="1"/>
        </p:nvSpPr>
        <p:spPr bwMode="auto">
          <a:xfrm>
            <a:off x="3870659" y="487809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4" name="Hexágono 73">
            <a:extLst>
              <a:ext uri="{FF2B5EF4-FFF2-40B4-BE49-F238E27FC236}">
                <a16:creationId xmlns:a16="http://schemas.microsoft.com/office/drawing/2014/main" id="{F748DCA1-CC9D-3287-C42B-E3563B975910}"/>
              </a:ext>
            </a:extLst>
          </p:cNvPr>
          <p:cNvSpPr/>
          <p:nvPr userDrawn="1"/>
        </p:nvSpPr>
        <p:spPr bwMode="auto">
          <a:xfrm>
            <a:off x="3870659" y="5064273"/>
            <a:ext cx="1060704" cy="914400"/>
          </a:xfrm>
          <a:prstGeom prst="hexagon">
            <a:avLst/>
          </a:prstGeom>
          <a:solidFill>
            <a:srgbClr val="66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5" name="Hexágono 74">
            <a:extLst>
              <a:ext uri="{FF2B5EF4-FFF2-40B4-BE49-F238E27FC236}">
                <a16:creationId xmlns:a16="http://schemas.microsoft.com/office/drawing/2014/main" id="{BDDD67B5-BF12-2ED5-8C18-6278FE848796}"/>
              </a:ext>
            </a:extLst>
          </p:cNvPr>
          <p:cNvSpPr/>
          <p:nvPr userDrawn="1"/>
        </p:nvSpPr>
        <p:spPr bwMode="auto">
          <a:xfrm>
            <a:off x="3877038" y="5963467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7" name="Hexágono 76">
            <a:extLst>
              <a:ext uri="{FF2B5EF4-FFF2-40B4-BE49-F238E27FC236}">
                <a16:creationId xmlns:a16="http://schemas.microsoft.com/office/drawing/2014/main" id="{FE5671B2-45EA-36EE-8CD7-2720B2AD3648}"/>
              </a:ext>
            </a:extLst>
          </p:cNvPr>
          <p:cNvSpPr/>
          <p:nvPr userDrawn="1"/>
        </p:nvSpPr>
        <p:spPr bwMode="auto">
          <a:xfrm>
            <a:off x="4698256" y="43889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8" name="Hexágono 77">
            <a:extLst>
              <a:ext uri="{FF2B5EF4-FFF2-40B4-BE49-F238E27FC236}">
                <a16:creationId xmlns:a16="http://schemas.microsoft.com/office/drawing/2014/main" id="{4256660E-2CA0-1451-61F3-5E41C010988F}"/>
              </a:ext>
            </a:extLst>
          </p:cNvPr>
          <p:cNvSpPr/>
          <p:nvPr userDrawn="1"/>
        </p:nvSpPr>
        <p:spPr bwMode="auto">
          <a:xfrm>
            <a:off x="4691877" y="1842492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79" name="Hexágono 78">
            <a:extLst>
              <a:ext uri="{FF2B5EF4-FFF2-40B4-BE49-F238E27FC236}">
                <a16:creationId xmlns:a16="http://schemas.microsoft.com/office/drawing/2014/main" id="{6130CF86-097E-DF82-7A10-2AF2D62105DE}"/>
              </a:ext>
            </a:extLst>
          </p:cNvPr>
          <p:cNvSpPr/>
          <p:nvPr userDrawn="1"/>
        </p:nvSpPr>
        <p:spPr bwMode="auto">
          <a:xfrm>
            <a:off x="4691877" y="2756892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80" name="Hexágono 79">
            <a:extLst>
              <a:ext uri="{FF2B5EF4-FFF2-40B4-BE49-F238E27FC236}">
                <a16:creationId xmlns:a16="http://schemas.microsoft.com/office/drawing/2014/main" id="{16DCAE67-1F1C-4D49-4E1C-B78CDCDC01A8}"/>
              </a:ext>
            </a:extLst>
          </p:cNvPr>
          <p:cNvSpPr/>
          <p:nvPr userDrawn="1"/>
        </p:nvSpPr>
        <p:spPr bwMode="auto">
          <a:xfrm>
            <a:off x="4691877" y="3671292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81" name="Hexágono 80">
            <a:extLst>
              <a:ext uri="{FF2B5EF4-FFF2-40B4-BE49-F238E27FC236}">
                <a16:creationId xmlns:a16="http://schemas.microsoft.com/office/drawing/2014/main" id="{003C1617-AF31-5643-DA4A-00DB3008A97C}"/>
              </a:ext>
            </a:extLst>
          </p:cNvPr>
          <p:cNvSpPr/>
          <p:nvPr userDrawn="1"/>
        </p:nvSpPr>
        <p:spPr bwMode="auto">
          <a:xfrm>
            <a:off x="4691877" y="4585692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82" name="Hexágono 81">
            <a:extLst>
              <a:ext uri="{FF2B5EF4-FFF2-40B4-BE49-F238E27FC236}">
                <a16:creationId xmlns:a16="http://schemas.microsoft.com/office/drawing/2014/main" id="{837A6FF8-DA2C-DFAF-F1C6-AF98FFAACD11}"/>
              </a:ext>
            </a:extLst>
          </p:cNvPr>
          <p:cNvSpPr/>
          <p:nvPr userDrawn="1"/>
        </p:nvSpPr>
        <p:spPr bwMode="auto">
          <a:xfrm>
            <a:off x="4691877" y="923628"/>
            <a:ext cx="1060704" cy="914400"/>
          </a:xfrm>
          <a:prstGeom prst="hexagon">
            <a:avLst/>
          </a:prstGeom>
          <a:solidFill>
            <a:srgbClr val="66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83" name="Hexágono 82">
            <a:extLst>
              <a:ext uri="{FF2B5EF4-FFF2-40B4-BE49-F238E27FC236}">
                <a16:creationId xmlns:a16="http://schemas.microsoft.com/office/drawing/2014/main" id="{0EC18880-5E7E-FD0D-8738-10783E985C11}"/>
              </a:ext>
            </a:extLst>
          </p:cNvPr>
          <p:cNvSpPr/>
          <p:nvPr userDrawn="1"/>
        </p:nvSpPr>
        <p:spPr bwMode="auto">
          <a:xfrm>
            <a:off x="4691877" y="5500092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84" name="Hexágono 83">
            <a:extLst>
              <a:ext uri="{FF2B5EF4-FFF2-40B4-BE49-F238E27FC236}">
                <a16:creationId xmlns:a16="http://schemas.microsoft.com/office/drawing/2014/main" id="{14B98990-7D08-7400-C8A8-68E72E194761}"/>
              </a:ext>
            </a:extLst>
          </p:cNvPr>
          <p:cNvSpPr/>
          <p:nvPr userDrawn="1"/>
        </p:nvSpPr>
        <p:spPr bwMode="auto">
          <a:xfrm>
            <a:off x="4698256" y="6399286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86" name="Hexágono 85">
            <a:extLst>
              <a:ext uri="{FF2B5EF4-FFF2-40B4-BE49-F238E27FC236}">
                <a16:creationId xmlns:a16="http://schemas.microsoft.com/office/drawing/2014/main" id="{792924EA-872A-7715-2FDB-1C3046F32B57}"/>
              </a:ext>
            </a:extLst>
          </p:cNvPr>
          <p:cNvSpPr/>
          <p:nvPr userDrawn="1"/>
        </p:nvSpPr>
        <p:spPr bwMode="auto">
          <a:xfrm>
            <a:off x="5513095" y="-39193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87" name="Hexágono 86">
            <a:extLst>
              <a:ext uri="{FF2B5EF4-FFF2-40B4-BE49-F238E27FC236}">
                <a16:creationId xmlns:a16="http://schemas.microsoft.com/office/drawing/2014/main" id="{8CA3D7EC-CFD0-40E8-5ED9-BF05AAFADAE0}"/>
              </a:ext>
            </a:extLst>
          </p:cNvPr>
          <p:cNvSpPr/>
          <p:nvPr userDrawn="1"/>
        </p:nvSpPr>
        <p:spPr bwMode="auto">
          <a:xfrm>
            <a:off x="5506716" y="140667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88" name="Hexágono 87">
            <a:extLst>
              <a:ext uri="{FF2B5EF4-FFF2-40B4-BE49-F238E27FC236}">
                <a16:creationId xmlns:a16="http://schemas.microsoft.com/office/drawing/2014/main" id="{EE36E3E1-C020-F859-E05C-E449C5C32D3E}"/>
              </a:ext>
            </a:extLst>
          </p:cNvPr>
          <p:cNvSpPr/>
          <p:nvPr userDrawn="1"/>
        </p:nvSpPr>
        <p:spPr bwMode="auto">
          <a:xfrm>
            <a:off x="5506716" y="232107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89" name="Hexágono 88">
            <a:extLst>
              <a:ext uri="{FF2B5EF4-FFF2-40B4-BE49-F238E27FC236}">
                <a16:creationId xmlns:a16="http://schemas.microsoft.com/office/drawing/2014/main" id="{120125E2-16FB-0C99-5236-C9659B6308F3}"/>
              </a:ext>
            </a:extLst>
          </p:cNvPr>
          <p:cNvSpPr/>
          <p:nvPr userDrawn="1"/>
        </p:nvSpPr>
        <p:spPr bwMode="auto">
          <a:xfrm>
            <a:off x="5506716" y="3235473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90" name="Hexágono 89">
            <a:extLst>
              <a:ext uri="{FF2B5EF4-FFF2-40B4-BE49-F238E27FC236}">
                <a16:creationId xmlns:a16="http://schemas.microsoft.com/office/drawing/2014/main" id="{DD10DD52-EA63-D633-852A-1E1A9F3E68AF}"/>
              </a:ext>
            </a:extLst>
          </p:cNvPr>
          <p:cNvSpPr/>
          <p:nvPr userDrawn="1"/>
        </p:nvSpPr>
        <p:spPr bwMode="auto">
          <a:xfrm>
            <a:off x="5506716" y="4149873"/>
            <a:ext cx="1060704" cy="914400"/>
          </a:xfrm>
          <a:prstGeom prst="hexagon">
            <a:avLst/>
          </a:prstGeom>
          <a:solidFill>
            <a:srgbClr val="66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91" name="Hexágono 90">
            <a:extLst>
              <a:ext uri="{FF2B5EF4-FFF2-40B4-BE49-F238E27FC236}">
                <a16:creationId xmlns:a16="http://schemas.microsoft.com/office/drawing/2014/main" id="{FFCC4188-D625-1CAD-3C06-7E12E324FF69}"/>
              </a:ext>
            </a:extLst>
          </p:cNvPr>
          <p:cNvSpPr/>
          <p:nvPr userDrawn="1"/>
        </p:nvSpPr>
        <p:spPr bwMode="auto">
          <a:xfrm>
            <a:off x="5506716" y="487809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92" name="Hexágono 91">
            <a:extLst>
              <a:ext uri="{FF2B5EF4-FFF2-40B4-BE49-F238E27FC236}">
                <a16:creationId xmlns:a16="http://schemas.microsoft.com/office/drawing/2014/main" id="{CF332D8B-3B85-A377-9F85-EE1DE60E0A1A}"/>
              </a:ext>
            </a:extLst>
          </p:cNvPr>
          <p:cNvSpPr/>
          <p:nvPr userDrawn="1"/>
        </p:nvSpPr>
        <p:spPr bwMode="auto">
          <a:xfrm>
            <a:off x="5506716" y="5064273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93" name="Hexágono 92">
            <a:extLst>
              <a:ext uri="{FF2B5EF4-FFF2-40B4-BE49-F238E27FC236}">
                <a16:creationId xmlns:a16="http://schemas.microsoft.com/office/drawing/2014/main" id="{284946D0-D56E-985D-A46E-F2056D3E04DB}"/>
              </a:ext>
            </a:extLst>
          </p:cNvPr>
          <p:cNvSpPr/>
          <p:nvPr userDrawn="1"/>
        </p:nvSpPr>
        <p:spPr bwMode="auto">
          <a:xfrm>
            <a:off x="5513095" y="5963467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95" name="Hexágono 94">
            <a:extLst>
              <a:ext uri="{FF2B5EF4-FFF2-40B4-BE49-F238E27FC236}">
                <a16:creationId xmlns:a16="http://schemas.microsoft.com/office/drawing/2014/main" id="{3994C582-7827-749E-BCAB-EB7B13C6A864}"/>
              </a:ext>
            </a:extLst>
          </p:cNvPr>
          <p:cNvSpPr/>
          <p:nvPr userDrawn="1"/>
        </p:nvSpPr>
        <p:spPr bwMode="auto">
          <a:xfrm>
            <a:off x="6330197" y="57774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96" name="Hexágono 95">
            <a:extLst>
              <a:ext uri="{FF2B5EF4-FFF2-40B4-BE49-F238E27FC236}">
                <a16:creationId xmlns:a16="http://schemas.microsoft.com/office/drawing/2014/main" id="{23DD9DC4-09A3-DAED-66EC-5D3E9CC61217}"/>
              </a:ext>
            </a:extLst>
          </p:cNvPr>
          <p:cNvSpPr/>
          <p:nvPr userDrawn="1"/>
        </p:nvSpPr>
        <p:spPr bwMode="auto">
          <a:xfrm>
            <a:off x="6323818" y="1856377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97" name="Hexágono 96">
            <a:extLst>
              <a:ext uri="{FF2B5EF4-FFF2-40B4-BE49-F238E27FC236}">
                <a16:creationId xmlns:a16="http://schemas.microsoft.com/office/drawing/2014/main" id="{82DC903E-93E0-A13B-50BB-D35EA1B1286A}"/>
              </a:ext>
            </a:extLst>
          </p:cNvPr>
          <p:cNvSpPr/>
          <p:nvPr userDrawn="1"/>
        </p:nvSpPr>
        <p:spPr bwMode="auto">
          <a:xfrm>
            <a:off x="6323818" y="2770777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98" name="Hexágono 97">
            <a:extLst>
              <a:ext uri="{FF2B5EF4-FFF2-40B4-BE49-F238E27FC236}">
                <a16:creationId xmlns:a16="http://schemas.microsoft.com/office/drawing/2014/main" id="{7958A68C-C4FA-FCEC-EC8C-3F010E9EE08E}"/>
              </a:ext>
            </a:extLst>
          </p:cNvPr>
          <p:cNvSpPr/>
          <p:nvPr userDrawn="1"/>
        </p:nvSpPr>
        <p:spPr bwMode="auto">
          <a:xfrm>
            <a:off x="6323818" y="3685177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99" name="Hexágono 98">
            <a:extLst>
              <a:ext uri="{FF2B5EF4-FFF2-40B4-BE49-F238E27FC236}">
                <a16:creationId xmlns:a16="http://schemas.microsoft.com/office/drawing/2014/main" id="{397EFCFE-A164-4221-EB2E-4CE0ABAB8FFF}"/>
              </a:ext>
            </a:extLst>
          </p:cNvPr>
          <p:cNvSpPr/>
          <p:nvPr userDrawn="1"/>
        </p:nvSpPr>
        <p:spPr bwMode="auto">
          <a:xfrm>
            <a:off x="6323818" y="4599577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00" name="Hexágono 99">
            <a:extLst>
              <a:ext uri="{FF2B5EF4-FFF2-40B4-BE49-F238E27FC236}">
                <a16:creationId xmlns:a16="http://schemas.microsoft.com/office/drawing/2014/main" id="{605D256C-DB71-322A-EBB0-DF6124567FBB}"/>
              </a:ext>
            </a:extLst>
          </p:cNvPr>
          <p:cNvSpPr/>
          <p:nvPr userDrawn="1"/>
        </p:nvSpPr>
        <p:spPr bwMode="auto">
          <a:xfrm>
            <a:off x="6323818" y="937513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01" name="Hexágono 100">
            <a:extLst>
              <a:ext uri="{FF2B5EF4-FFF2-40B4-BE49-F238E27FC236}">
                <a16:creationId xmlns:a16="http://schemas.microsoft.com/office/drawing/2014/main" id="{758379DA-32D7-F97A-5C74-D487C8667B99}"/>
              </a:ext>
            </a:extLst>
          </p:cNvPr>
          <p:cNvSpPr/>
          <p:nvPr userDrawn="1"/>
        </p:nvSpPr>
        <p:spPr bwMode="auto">
          <a:xfrm>
            <a:off x="6323818" y="5513977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02" name="Hexágono 101">
            <a:extLst>
              <a:ext uri="{FF2B5EF4-FFF2-40B4-BE49-F238E27FC236}">
                <a16:creationId xmlns:a16="http://schemas.microsoft.com/office/drawing/2014/main" id="{620D3F2F-C4E0-9D37-2DA8-FBCD005C1B0E}"/>
              </a:ext>
            </a:extLst>
          </p:cNvPr>
          <p:cNvSpPr/>
          <p:nvPr userDrawn="1"/>
        </p:nvSpPr>
        <p:spPr bwMode="auto">
          <a:xfrm>
            <a:off x="6330197" y="6413171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grpSp>
        <p:nvGrpSpPr>
          <p:cNvPr id="103" name="Grupo 102">
            <a:extLst>
              <a:ext uri="{FF2B5EF4-FFF2-40B4-BE49-F238E27FC236}">
                <a16:creationId xmlns:a16="http://schemas.microsoft.com/office/drawing/2014/main" id="{469EAB59-689B-A769-A0FF-DD338597FEA2}"/>
              </a:ext>
            </a:extLst>
          </p:cNvPr>
          <p:cNvGrpSpPr/>
          <p:nvPr userDrawn="1"/>
        </p:nvGrpSpPr>
        <p:grpSpPr>
          <a:xfrm>
            <a:off x="7159718" y="-399426"/>
            <a:ext cx="1067083" cy="7269797"/>
            <a:chOff x="577368" y="-434074"/>
            <a:chExt cx="1067083" cy="7269797"/>
          </a:xfrm>
        </p:grpSpPr>
        <p:sp>
          <p:nvSpPr>
            <p:cNvPr id="104" name="Hexágono 103">
              <a:extLst>
                <a:ext uri="{FF2B5EF4-FFF2-40B4-BE49-F238E27FC236}">
                  <a16:creationId xmlns:a16="http://schemas.microsoft.com/office/drawing/2014/main" id="{1B515878-B4CF-43F2-F4A3-40A5E6B6AE49}"/>
                </a:ext>
              </a:extLst>
            </p:cNvPr>
            <p:cNvSpPr/>
            <p:nvPr userDrawn="1"/>
          </p:nvSpPr>
          <p:spPr bwMode="auto">
            <a:xfrm>
              <a:off x="583747" y="-434074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105" name="Hexágono 104">
              <a:extLst>
                <a:ext uri="{FF2B5EF4-FFF2-40B4-BE49-F238E27FC236}">
                  <a16:creationId xmlns:a16="http://schemas.microsoft.com/office/drawing/2014/main" id="{8BCE5D1D-E856-53FE-9C07-47396AE47B87}"/>
                </a:ext>
              </a:extLst>
            </p:cNvPr>
            <p:cNvSpPr/>
            <p:nvPr userDrawn="1"/>
          </p:nvSpPr>
          <p:spPr bwMode="auto">
            <a:xfrm>
              <a:off x="577368" y="13645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106" name="Hexágono 105">
              <a:extLst>
                <a:ext uri="{FF2B5EF4-FFF2-40B4-BE49-F238E27FC236}">
                  <a16:creationId xmlns:a16="http://schemas.microsoft.com/office/drawing/2014/main" id="{F8592CCA-F391-F717-B9F2-7AB83CC05BD7}"/>
                </a:ext>
              </a:extLst>
            </p:cNvPr>
            <p:cNvSpPr/>
            <p:nvPr userDrawn="1"/>
          </p:nvSpPr>
          <p:spPr bwMode="auto">
            <a:xfrm>
              <a:off x="577368" y="2278929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107" name="Hexágono 106">
              <a:extLst>
                <a:ext uri="{FF2B5EF4-FFF2-40B4-BE49-F238E27FC236}">
                  <a16:creationId xmlns:a16="http://schemas.microsoft.com/office/drawing/2014/main" id="{CB075B34-AE88-48AD-5206-D9958E990A44}"/>
                </a:ext>
              </a:extLst>
            </p:cNvPr>
            <p:cNvSpPr/>
            <p:nvPr userDrawn="1"/>
          </p:nvSpPr>
          <p:spPr bwMode="auto">
            <a:xfrm>
              <a:off x="577368" y="3193329"/>
              <a:ext cx="1060704" cy="914400"/>
            </a:xfrm>
            <a:prstGeom prst="hexagon">
              <a:avLst/>
            </a:prstGeom>
            <a:solidFill>
              <a:srgbClr val="99FF66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108" name="Hexágono 107">
              <a:extLst>
                <a:ext uri="{FF2B5EF4-FFF2-40B4-BE49-F238E27FC236}">
                  <a16:creationId xmlns:a16="http://schemas.microsoft.com/office/drawing/2014/main" id="{9992DE30-A7D8-AFB1-90FC-6A009ED45487}"/>
                </a:ext>
              </a:extLst>
            </p:cNvPr>
            <p:cNvSpPr/>
            <p:nvPr userDrawn="1"/>
          </p:nvSpPr>
          <p:spPr bwMode="auto">
            <a:xfrm>
              <a:off x="577368" y="41077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solidFill>
                  <a:schemeClr val="tx1">
                    <a:alpha val="100000"/>
                  </a:schemeClr>
                </a:solidFill>
                <a:effectLst/>
                <a:latin typeface="Arial"/>
              </a:endParaRPr>
            </a:p>
          </p:txBody>
        </p:sp>
        <p:sp>
          <p:nvSpPr>
            <p:cNvPr id="109" name="Hexágono 108">
              <a:extLst>
                <a:ext uri="{FF2B5EF4-FFF2-40B4-BE49-F238E27FC236}">
                  <a16:creationId xmlns:a16="http://schemas.microsoft.com/office/drawing/2014/main" id="{3DF3EF2C-7603-8CE6-554F-40E8AE64F81F}"/>
                </a:ext>
              </a:extLst>
            </p:cNvPr>
            <p:cNvSpPr/>
            <p:nvPr userDrawn="1"/>
          </p:nvSpPr>
          <p:spPr bwMode="auto">
            <a:xfrm>
              <a:off x="577368" y="445665"/>
              <a:ext cx="1060704" cy="914400"/>
            </a:xfrm>
            <a:prstGeom prst="hexagon">
              <a:avLst/>
            </a:prstGeom>
            <a:solidFill>
              <a:srgbClr val="99FF99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110" name="Hexágono 109">
              <a:extLst>
                <a:ext uri="{FF2B5EF4-FFF2-40B4-BE49-F238E27FC236}">
                  <a16:creationId xmlns:a16="http://schemas.microsoft.com/office/drawing/2014/main" id="{855741C7-8A5E-5DBF-ABBE-3EA2C26E349D}"/>
                </a:ext>
              </a:extLst>
            </p:cNvPr>
            <p:cNvSpPr/>
            <p:nvPr userDrawn="1"/>
          </p:nvSpPr>
          <p:spPr bwMode="auto">
            <a:xfrm>
              <a:off x="577368" y="5022129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  <p:sp>
          <p:nvSpPr>
            <p:cNvPr id="111" name="Hexágono 110">
              <a:extLst>
                <a:ext uri="{FF2B5EF4-FFF2-40B4-BE49-F238E27FC236}">
                  <a16:creationId xmlns:a16="http://schemas.microsoft.com/office/drawing/2014/main" id="{58C62EBA-04AE-F318-70D8-5DE013D67F0A}"/>
                </a:ext>
              </a:extLst>
            </p:cNvPr>
            <p:cNvSpPr/>
            <p:nvPr userDrawn="1"/>
          </p:nvSpPr>
          <p:spPr bwMode="auto">
            <a:xfrm>
              <a:off x="583747" y="5921323"/>
              <a:ext cx="1060704" cy="914400"/>
            </a:xfrm>
            <a:prstGeom prst="hexagon">
              <a:avLst/>
            </a:prstGeom>
            <a:solidFill>
              <a:srgbClr val="99FF33"/>
            </a:solidFill>
            <a:ln w="9525" cap="flat" cmpd="sng" algn="ctr">
              <a:solidFill>
                <a:srgbClr val="00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rtlCol="0" anchor="t" compatLnSpc="1"/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tabLst/>
              </a:pPr>
              <a:endParaRPr kumimoji="0" lang="es-MX" sz="1800" b="0" i="0" u="none" strike="noStrike" baseline="0" dirty="0">
                <a:ln>
                  <a:solidFill>
                    <a:srgbClr val="006600"/>
                  </a:solidFill>
                </a:ln>
                <a:solidFill>
                  <a:srgbClr val="CCFFCC"/>
                </a:solidFill>
                <a:effectLst/>
                <a:latin typeface="Arial"/>
              </a:endParaRPr>
            </a:p>
          </p:txBody>
        </p:sp>
      </p:grpSp>
      <p:sp>
        <p:nvSpPr>
          <p:cNvPr id="113" name="Hexágono 112">
            <a:extLst>
              <a:ext uri="{FF2B5EF4-FFF2-40B4-BE49-F238E27FC236}">
                <a16:creationId xmlns:a16="http://schemas.microsoft.com/office/drawing/2014/main" id="{24A16BD4-8656-7AAD-2AB5-BC0F5DEB8631}"/>
              </a:ext>
            </a:extLst>
          </p:cNvPr>
          <p:cNvSpPr/>
          <p:nvPr userDrawn="1"/>
        </p:nvSpPr>
        <p:spPr bwMode="auto">
          <a:xfrm>
            <a:off x="7983199" y="50278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14" name="Hexágono 113">
            <a:extLst>
              <a:ext uri="{FF2B5EF4-FFF2-40B4-BE49-F238E27FC236}">
                <a16:creationId xmlns:a16="http://schemas.microsoft.com/office/drawing/2014/main" id="{F234D489-9B1D-62E0-C88A-F3A8FFC72BFE}"/>
              </a:ext>
            </a:extLst>
          </p:cNvPr>
          <p:cNvSpPr/>
          <p:nvPr userDrawn="1"/>
        </p:nvSpPr>
        <p:spPr bwMode="auto">
          <a:xfrm>
            <a:off x="7976820" y="1848881"/>
            <a:ext cx="1060704" cy="914400"/>
          </a:xfrm>
          <a:prstGeom prst="hexagon">
            <a:avLst/>
          </a:prstGeom>
          <a:solidFill>
            <a:srgbClr val="CC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15" name="Hexágono 114">
            <a:extLst>
              <a:ext uri="{FF2B5EF4-FFF2-40B4-BE49-F238E27FC236}">
                <a16:creationId xmlns:a16="http://schemas.microsoft.com/office/drawing/2014/main" id="{BD227445-9738-4C26-166A-1707A125191D}"/>
              </a:ext>
            </a:extLst>
          </p:cNvPr>
          <p:cNvSpPr/>
          <p:nvPr userDrawn="1"/>
        </p:nvSpPr>
        <p:spPr bwMode="auto">
          <a:xfrm>
            <a:off x="7976820" y="2763281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16" name="Hexágono 115">
            <a:extLst>
              <a:ext uri="{FF2B5EF4-FFF2-40B4-BE49-F238E27FC236}">
                <a16:creationId xmlns:a16="http://schemas.microsoft.com/office/drawing/2014/main" id="{F170B0F6-6135-7E53-711D-B5CC14DD4AE2}"/>
              </a:ext>
            </a:extLst>
          </p:cNvPr>
          <p:cNvSpPr/>
          <p:nvPr userDrawn="1"/>
        </p:nvSpPr>
        <p:spPr bwMode="auto">
          <a:xfrm>
            <a:off x="7976820" y="3677681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17" name="Hexágono 116">
            <a:extLst>
              <a:ext uri="{FF2B5EF4-FFF2-40B4-BE49-F238E27FC236}">
                <a16:creationId xmlns:a16="http://schemas.microsoft.com/office/drawing/2014/main" id="{72A99E79-3685-5098-00C5-92C8D7CF3970}"/>
              </a:ext>
            </a:extLst>
          </p:cNvPr>
          <p:cNvSpPr/>
          <p:nvPr userDrawn="1"/>
        </p:nvSpPr>
        <p:spPr bwMode="auto">
          <a:xfrm>
            <a:off x="7976820" y="4592081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18" name="Hexágono 117">
            <a:extLst>
              <a:ext uri="{FF2B5EF4-FFF2-40B4-BE49-F238E27FC236}">
                <a16:creationId xmlns:a16="http://schemas.microsoft.com/office/drawing/2014/main" id="{CF110B67-E96F-CB8A-4010-CC3FE19C13B8}"/>
              </a:ext>
            </a:extLst>
          </p:cNvPr>
          <p:cNvSpPr/>
          <p:nvPr userDrawn="1"/>
        </p:nvSpPr>
        <p:spPr bwMode="auto">
          <a:xfrm>
            <a:off x="7976820" y="930017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19" name="Hexágono 118">
            <a:extLst>
              <a:ext uri="{FF2B5EF4-FFF2-40B4-BE49-F238E27FC236}">
                <a16:creationId xmlns:a16="http://schemas.microsoft.com/office/drawing/2014/main" id="{A61775CF-36D3-9A2F-8AC1-EFFB98EB76BB}"/>
              </a:ext>
            </a:extLst>
          </p:cNvPr>
          <p:cNvSpPr/>
          <p:nvPr userDrawn="1"/>
        </p:nvSpPr>
        <p:spPr bwMode="auto">
          <a:xfrm>
            <a:off x="7976820" y="5506481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0" name="Hexágono 119">
            <a:extLst>
              <a:ext uri="{FF2B5EF4-FFF2-40B4-BE49-F238E27FC236}">
                <a16:creationId xmlns:a16="http://schemas.microsoft.com/office/drawing/2014/main" id="{18633725-1D4B-50A1-FE03-3C87C3771AB6}"/>
              </a:ext>
            </a:extLst>
          </p:cNvPr>
          <p:cNvSpPr/>
          <p:nvPr userDrawn="1"/>
        </p:nvSpPr>
        <p:spPr bwMode="auto">
          <a:xfrm>
            <a:off x="7983199" y="6405675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2" name="Hexágono 121">
            <a:extLst>
              <a:ext uri="{FF2B5EF4-FFF2-40B4-BE49-F238E27FC236}">
                <a16:creationId xmlns:a16="http://schemas.microsoft.com/office/drawing/2014/main" id="{CBA3EA9C-D887-9716-45E6-16488053B074}"/>
              </a:ext>
            </a:extLst>
          </p:cNvPr>
          <p:cNvSpPr/>
          <p:nvPr userDrawn="1"/>
        </p:nvSpPr>
        <p:spPr bwMode="auto">
          <a:xfrm>
            <a:off x="8789255" y="-423629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3" name="Hexágono 122">
            <a:extLst>
              <a:ext uri="{FF2B5EF4-FFF2-40B4-BE49-F238E27FC236}">
                <a16:creationId xmlns:a16="http://schemas.microsoft.com/office/drawing/2014/main" id="{7CF26DA9-D7DD-9243-A991-5EC4E56F56F8}"/>
              </a:ext>
            </a:extLst>
          </p:cNvPr>
          <p:cNvSpPr/>
          <p:nvPr userDrawn="1"/>
        </p:nvSpPr>
        <p:spPr bwMode="auto">
          <a:xfrm>
            <a:off x="8782876" y="1374974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4" name="Hexágono 123">
            <a:extLst>
              <a:ext uri="{FF2B5EF4-FFF2-40B4-BE49-F238E27FC236}">
                <a16:creationId xmlns:a16="http://schemas.microsoft.com/office/drawing/2014/main" id="{3FC65665-2F30-56CD-BD37-46D640872722}"/>
              </a:ext>
            </a:extLst>
          </p:cNvPr>
          <p:cNvSpPr/>
          <p:nvPr userDrawn="1"/>
        </p:nvSpPr>
        <p:spPr bwMode="auto">
          <a:xfrm>
            <a:off x="8782876" y="2289374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25" name="Hexágono 124">
            <a:extLst>
              <a:ext uri="{FF2B5EF4-FFF2-40B4-BE49-F238E27FC236}">
                <a16:creationId xmlns:a16="http://schemas.microsoft.com/office/drawing/2014/main" id="{2BA85C44-D4AE-A102-3000-82A327A132B8}"/>
              </a:ext>
            </a:extLst>
          </p:cNvPr>
          <p:cNvSpPr/>
          <p:nvPr userDrawn="1"/>
        </p:nvSpPr>
        <p:spPr bwMode="auto">
          <a:xfrm>
            <a:off x="8782876" y="3203774"/>
            <a:ext cx="1060704" cy="914400"/>
          </a:xfrm>
          <a:prstGeom prst="hexagon">
            <a:avLst/>
          </a:prstGeom>
          <a:solidFill>
            <a:srgbClr val="99FF66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26" name="Hexágono 125">
            <a:extLst>
              <a:ext uri="{FF2B5EF4-FFF2-40B4-BE49-F238E27FC236}">
                <a16:creationId xmlns:a16="http://schemas.microsoft.com/office/drawing/2014/main" id="{E8F52DD0-0155-EE94-91BF-EEDD1AD7FEF0}"/>
              </a:ext>
            </a:extLst>
          </p:cNvPr>
          <p:cNvSpPr/>
          <p:nvPr userDrawn="1"/>
        </p:nvSpPr>
        <p:spPr bwMode="auto">
          <a:xfrm>
            <a:off x="8782876" y="4118174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127" name="Hexágono 126">
            <a:extLst>
              <a:ext uri="{FF2B5EF4-FFF2-40B4-BE49-F238E27FC236}">
                <a16:creationId xmlns:a16="http://schemas.microsoft.com/office/drawing/2014/main" id="{01E97CF3-D2DB-4B3E-20A5-D7DD99EC8B6C}"/>
              </a:ext>
            </a:extLst>
          </p:cNvPr>
          <p:cNvSpPr/>
          <p:nvPr userDrawn="1"/>
        </p:nvSpPr>
        <p:spPr bwMode="auto">
          <a:xfrm>
            <a:off x="8782876" y="456110"/>
            <a:ext cx="1060704" cy="914400"/>
          </a:xfrm>
          <a:prstGeom prst="hexagon">
            <a:avLst/>
          </a:prstGeom>
          <a:solidFill>
            <a:srgbClr val="99FF99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8" name="Hexágono 127">
            <a:extLst>
              <a:ext uri="{FF2B5EF4-FFF2-40B4-BE49-F238E27FC236}">
                <a16:creationId xmlns:a16="http://schemas.microsoft.com/office/drawing/2014/main" id="{7E21EADF-83F2-923C-57E2-F69965B26E3E}"/>
              </a:ext>
            </a:extLst>
          </p:cNvPr>
          <p:cNvSpPr/>
          <p:nvPr userDrawn="1"/>
        </p:nvSpPr>
        <p:spPr bwMode="auto">
          <a:xfrm>
            <a:off x="8782876" y="5032574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29" name="Hexágono 128">
            <a:extLst>
              <a:ext uri="{FF2B5EF4-FFF2-40B4-BE49-F238E27FC236}">
                <a16:creationId xmlns:a16="http://schemas.microsoft.com/office/drawing/2014/main" id="{CA0A67C9-06ED-4165-97CD-8D995FA06C06}"/>
              </a:ext>
            </a:extLst>
          </p:cNvPr>
          <p:cNvSpPr/>
          <p:nvPr userDrawn="1"/>
        </p:nvSpPr>
        <p:spPr bwMode="auto">
          <a:xfrm>
            <a:off x="8789255" y="5931768"/>
            <a:ext cx="1060704" cy="914400"/>
          </a:xfrm>
          <a:prstGeom prst="hexagon">
            <a:avLst/>
          </a:prstGeom>
          <a:solidFill>
            <a:srgbClr val="99FF33"/>
          </a:solidFill>
          <a:ln w="9525" cap="flat" cmpd="sng" algn="ctr">
            <a:solidFill>
              <a:srgbClr val="00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 dirty="0">
              <a:ln>
                <a:solidFill>
                  <a:srgbClr val="006600"/>
                </a:solidFill>
              </a:ln>
              <a:solidFill>
                <a:srgbClr val="CCFFCC"/>
              </a:solidFill>
              <a:effectLst/>
              <a:latin typeface="Arial"/>
            </a:endParaRPr>
          </a:p>
        </p:txBody>
      </p:sp>
      <p:sp>
        <p:nvSpPr>
          <p:cNvPr id="157" name="1032 Rectángulo">
            <a:extLst>
              <a:ext uri="{FF2B5EF4-FFF2-40B4-BE49-F238E27FC236}">
                <a16:creationId xmlns:a16="http://schemas.microsoft.com/office/drawing/2014/main" id="{5169250B-8A76-2F2F-3F00-31E0829EA72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095316" y="31348"/>
            <a:ext cx="10038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419" altLang="es-MX" sz="1200" b="1" dirty="0">
                <a:solidFill>
                  <a:srgbClr val="DDDDDD"/>
                </a:solidFill>
              </a:rPr>
              <a:t>E</a:t>
            </a:r>
            <a:r>
              <a:rPr lang="es-MX" altLang="es-MX" sz="1200" b="1" dirty="0" err="1">
                <a:solidFill>
                  <a:srgbClr val="DDDDDD"/>
                </a:solidFill>
              </a:rPr>
              <a:t>nero</a:t>
            </a:r>
            <a:r>
              <a:rPr lang="es-MX" altLang="es-MX" sz="1200" b="1" dirty="0">
                <a:solidFill>
                  <a:srgbClr val="DDDDDD"/>
                </a:solidFill>
              </a:rPr>
              <a:t> 2024</a:t>
            </a:r>
            <a:endParaRPr lang="es-ES" altLang="es-MX" sz="1200" b="1" dirty="0">
              <a:solidFill>
                <a:srgbClr val="DDDDDD"/>
              </a:solidFill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024F1007-2E55-0675-97DC-19B31CAC5E33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53AFA15-FFAC-D255-D7A6-254EA9305C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6EE15221-3E0A-1CAB-2DC2-3F43B397894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303873BC-90EC-5CE4-5011-FB935E5C6C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2" name="1 Título"/>
          <p:cNvSpPr>
            <a:spLocks noGrp="1"/>
          </p:cNvSpPr>
          <p:nvPr userDrawn="1">
            <p:ph type="title"/>
          </p:nvPr>
        </p:nvSpPr>
        <p:spPr/>
        <p:txBody>
          <a:bodyPr rtlCol="0"/>
          <a:lstStyle>
            <a:lvl1pPr>
              <a:defRPr sz="2800"/>
            </a:lvl1pPr>
          </a:lstStyle>
          <a:p>
            <a:r>
              <a:rPr lang="es-ES" dirty="0"/>
              <a:t>Haga clic para modificar el estilo de título del patrón</a:t>
            </a:r>
            <a:endParaRPr lang="es-MX" dirty="0"/>
          </a:p>
        </p:txBody>
      </p:sp>
      <p:sp>
        <p:nvSpPr>
          <p:cNvPr id="3" name="2 Marcador de tabla"/>
          <p:cNvSpPr>
            <a:spLocks noGrp="1"/>
          </p:cNvSpPr>
          <p:nvPr userDrawn="1">
            <p:ph type="tbl" idx="1"/>
          </p:nvPr>
        </p:nvSpPr>
        <p:spPr>
          <a:xfrm>
            <a:off x="457200" y="1340768"/>
            <a:ext cx="8229600" cy="4959350"/>
          </a:xfrm>
        </p:spPr>
        <p:txBody>
          <a:bodyPr rtlCol="0"/>
          <a:lstStyle/>
          <a:p>
            <a:pPr lvl="0"/>
            <a:endParaRPr lang="es-MX" noProof="0" dirty="0"/>
          </a:p>
        </p:txBody>
      </p:sp>
    </p:spTree>
    <p:extLst>
      <p:ext uri="{BB962C8B-B14F-4D97-AF65-F5344CB8AC3E}">
        <p14:creationId xmlns:p14="http://schemas.microsoft.com/office/powerpoint/2010/main" val="41183568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Patrón de fondo&#10;&#10;Descripción generada automáticamente">
            <a:extLst>
              <a:ext uri="{FF2B5EF4-FFF2-40B4-BE49-F238E27FC236}">
                <a16:creationId xmlns:a16="http://schemas.microsoft.com/office/drawing/2014/main" id="{BE1F1B42-5D44-96FB-51F5-0C44F517F8D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8640"/>
            <a:ext cx="9144000" cy="6480720"/>
          </a:xfrm>
          <a:prstGeom prst="rect">
            <a:avLst/>
          </a:prstGeom>
        </p:spPr>
      </p:pic>
      <p:sp>
        <p:nvSpPr>
          <p:cNvPr id="157" name="1032 Rectángulo">
            <a:extLst>
              <a:ext uri="{FF2B5EF4-FFF2-40B4-BE49-F238E27FC236}">
                <a16:creationId xmlns:a16="http://schemas.microsoft.com/office/drawing/2014/main" id="{5169250B-8A76-2F2F-3F00-31E0829EA72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095316" y="31348"/>
            <a:ext cx="10038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419" altLang="es-MX" sz="1200" b="1" dirty="0">
                <a:solidFill>
                  <a:srgbClr val="DDDDDD"/>
                </a:solidFill>
              </a:rPr>
              <a:t>E</a:t>
            </a:r>
            <a:r>
              <a:rPr lang="es-MX" altLang="es-MX" sz="1200" b="1" dirty="0" err="1">
                <a:solidFill>
                  <a:srgbClr val="DDDDDD"/>
                </a:solidFill>
              </a:rPr>
              <a:t>nero</a:t>
            </a:r>
            <a:r>
              <a:rPr lang="es-MX" altLang="es-MX" sz="1200" b="1" dirty="0">
                <a:solidFill>
                  <a:srgbClr val="DDDDDD"/>
                </a:solidFill>
              </a:rPr>
              <a:t> 2024</a:t>
            </a:r>
            <a:endParaRPr lang="es-ES" altLang="es-MX" sz="1200" b="1" dirty="0">
              <a:solidFill>
                <a:srgbClr val="DDDDDD"/>
              </a:solidFill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024F1007-2E55-0675-97DC-19B31CAC5E33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53AFA15-FFAC-D255-D7A6-254EA9305C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6EE15221-3E0A-1CAB-2DC2-3F43B397894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303873BC-90EC-5CE4-5011-FB935E5C6C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2" name="1 Título">
            <a:extLst>
              <a:ext uri="{FF2B5EF4-FFF2-40B4-BE49-F238E27FC236}">
                <a16:creationId xmlns:a16="http://schemas.microsoft.com/office/drawing/2014/main" id="{882A578E-CF5F-0B8C-9F1A-263015025E9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Subtítulo">
            <a:extLst>
              <a:ext uri="{FF2B5EF4-FFF2-40B4-BE49-F238E27FC236}">
                <a16:creationId xmlns:a16="http://schemas.microsoft.com/office/drawing/2014/main" id="{EADAB768-361B-82BF-A987-6ED74CD9CFA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4903328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 descr="Patrón de fondo&#10;&#10;Descripción generada automáticamente">
            <a:extLst>
              <a:ext uri="{FF2B5EF4-FFF2-40B4-BE49-F238E27FC236}">
                <a16:creationId xmlns:a16="http://schemas.microsoft.com/office/drawing/2014/main" id="{CFB4A951-1049-04B8-9934-B89C24223EF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63049" cy="6858000"/>
          </a:xfrm>
          <a:prstGeom prst="rect">
            <a:avLst/>
          </a:prstGeom>
        </p:spPr>
      </p:pic>
      <p:sp>
        <p:nvSpPr>
          <p:cNvPr id="157" name="1032 Rectángulo">
            <a:extLst>
              <a:ext uri="{FF2B5EF4-FFF2-40B4-BE49-F238E27FC236}">
                <a16:creationId xmlns:a16="http://schemas.microsoft.com/office/drawing/2014/main" id="{5169250B-8A76-2F2F-3F00-31E0829EA72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095316" y="31348"/>
            <a:ext cx="10038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419" altLang="es-MX" sz="1200" b="1" dirty="0">
                <a:solidFill>
                  <a:srgbClr val="DDDDDD"/>
                </a:solidFill>
              </a:rPr>
              <a:t>E</a:t>
            </a:r>
            <a:r>
              <a:rPr lang="es-MX" altLang="es-MX" sz="1200" b="1" dirty="0" err="1">
                <a:solidFill>
                  <a:srgbClr val="DDDDDD"/>
                </a:solidFill>
              </a:rPr>
              <a:t>nero</a:t>
            </a:r>
            <a:r>
              <a:rPr lang="es-MX" altLang="es-MX" sz="1200" b="1" dirty="0">
                <a:solidFill>
                  <a:srgbClr val="DDDDDD"/>
                </a:solidFill>
              </a:rPr>
              <a:t> 2024</a:t>
            </a:r>
            <a:endParaRPr lang="es-ES" altLang="es-MX" sz="1200" b="1" dirty="0">
              <a:solidFill>
                <a:srgbClr val="DDDDDD"/>
              </a:solidFill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024F1007-2E55-0675-97DC-19B31CAC5E33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53AFA15-FFAC-D255-D7A6-254EA9305C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6EE15221-3E0A-1CAB-2DC2-3F43B397894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303873BC-90EC-5CE4-5011-FB935E5C6C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2" name="1 Título">
            <a:extLst>
              <a:ext uri="{FF2B5EF4-FFF2-40B4-BE49-F238E27FC236}">
                <a16:creationId xmlns:a16="http://schemas.microsoft.com/office/drawing/2014/main" id="{1540C256-960D-8EDE-6B2C-ACF605E7D19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76275" y="484187"/>
            <a:ext cx="7772400" cy="1470025"/>
          </a:xfrm>
        </p:spPr>
        <p:txBody>
          <a:bodyPr rtlCol="0"/>
          <a:lstStyle>
            <a:lvl1pPr>
              <a:defRPr sz="2000"/>
            </a:lvl1pPr>
          </a:lstStyle>
          <a:p>
            <a:r>
              <a:rPr lang="es-ES" dirty="0"/>
              <a:t>Haga clic para modificar el estilo de título del patrón</a:t>
            </a:r>
            <a:endParaRPr lang="es-MX" dirty="0"/>
          </a:p>
        </p:txBody>
      </p:sp>
      <p:sp>
        <p:nvSpPr>
          <p:cNvPr id="4" name="2 Subtítulo">
            <a:extLst>
              <a:ext uri="{FF2B5EF4-FFF2-40B4-BE49-F238E27FC236}">
                <a16:creationId xmlns:a16="http://schemas.microsoft.com/office/drawing/2014/main" id="{14ABC511-9BEE-6D44-A603-B27C97B84D8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20540790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 descr="Patrón de fondo&#10;&#10;Descripción generada automáticamente">
            <a:extLst>
              <a:ext uri="{FF2B5EF4-FFF2-40B4-BE49-F238E27FC236}">
                <a16:creationId xmlns:a16="http://schemas.microsoft.com/office/drawing/2014/main" id="{EE9F5E70-1AAE-CCCD-B71E-2336E49AC05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050" y="253887"/>
            <a:ext cx="9182100" cy="6350227"/>
          </a:xfrm>
          <a:prstGeom prst="rect">
            <a:avLst/>
          </a:prstGeom>
        </p:spPr>
      </p:pic>
      <p:sp>
        <p:nvSpPr>
          <p:cNvPr id="157" name="1032 Rectángulo">
            <a:extLst>
              <a:ext uri="{FF2B5EF4-FFF2-40B4-BE49-F238E27FC236}">
                <a16:creationId xmlns:a16="http://schemas.microsoft.com/office/drawing/2014/main" id="{5169250B-8A76-2F2F-3F00-31E0829EA72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095316" y="31348"/>
            <a:ext cx="10038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419" altLang="es-MX" sz="1200" b="1" dirty="0">
                <a:solidFill>
                  <a:srgbClr val="DDDDDD"/>
                </a:solidFill>
              </a:rPr>
              <a:t>E</a:t>
            </a:r>
            <a:r>
              <a:rPr lang="es-MX" altLang="es-MX" sz="1200" b="1" dirty="0" err="1">
                <a:solidFill>
                  <a:srgbClr val="DDDDDD"/>
                </a:solidFill>
              </a:rPr>
              <a:t>nero</a:t>
            </a:r>
            <a:r>
              <a:rPr lang="es-MX" altLang="es-MX" sz="1200" b="1" dirty="0">
                <a:solidFill>
                  <a:srgbClr val="DDDDDD"/>
                </a:solidFill>
              </a:rPr>
              <a:t> 2024</a:t>
            </a:r>
            <a:endParaRPr lang="es-ES" altLang="es-MX" sz="1200" b="1" dirty="0">
              <a:solidFill>
                <a:srgbClr val="DDDDDD"/>
              </a:solidFill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024F1007-2E55-0675-97DC-19B31CAC5E33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53AFA15-FFAC-D255-D7A6-254EA9305C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6EE15221-3E0A-1CAB-2DC2-3F43B397894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303873BC-90EC-5CE4-5011-FB935E5C6C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</p:spTree>
    <p:extLst>
      <p:ext uri="{BB962C8B-B14F-4D97-AF65-F5344CB8AC3E}">
        <p14:creationId xmlns:p14="http://schemas.microsoft.com/office/powerpoint/2010/main" val="13318844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Patrón de fondo&#10;&#10;Descripción generada automáticamente">
            <a:extLst>
              <a:ext uri="{FF2B5EF4-FFF2-40B4-BE49-F238E27FC236}">
                <a16:creationId xmlns:a16="http://schemas.microsoft.com/office/drawing/2014/main" id="{D1A579A5-1B58-0DFB-3ADB-31D15FBBF7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8640"/>
            <a:ext cx="9144000" cy="6552728"/>
          </a:xfrm>
          <a:prstGeom prst="rect">
            <a:avLst/>
          </a:prstGeom>
        </p:spPr>
      </p:pic>
      <p:sp>
        <p:nvSpPr>
          <p:cNvPr id="5" name="1031 Forma">
            <a:extLst>
              <a:ext uri="{FF2B5EF4-FFF2-40B4-BE49-F238E27FC236}">
                <a16:creationId xmlns:a16="http://schemas.microsoft.com/office/drawing/2014/main" id="{28F20979-1D7E-DCB5-1B9E-E5EB118FBE53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615D76C-86B5-F5B0-7CE5-53A2EA16A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E31BDD4F-1D50-5516-89F7-9AE8C50E310D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88B99761-7EDB-7D8E-EA92-0AA4D8BBE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</p:spTree>
    <p:extLst>
      <p:ext uri="{BB962C8B-B14F-4D97-AF65-F5344CB8AC3E}">
        <p14:creationId xmlns:p14="http://schemas.microsoft.com/office/powerpoint/2010/main" val="23401587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Un dibujo de una persona&#10;&#10;Descripción generada automáticamente con confianza baja">
            <a:extLst>
              <a:ext uri="{FF2B5EF4-FFF2-40B4-BE49-F238E27FC236}">
                <a16:creationId xmlns:a16="http://schemas.microsoft.com/office/drawing/2014/main" id="{39B17CAE-C91C-8AC3-006D-87C5502364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8640"/>
            <a:ext cx="9144000" cy="6480720"/>
          </a:xfrm>
          <a:prstGeom prst="rect">
            <a:avLst/>
          </a:prstGeom>
        </p:spPr>
      </p:pic>
      <p:sp>
        <p:nvSpPr>
          <p:cNvPr id="157" name="1032 Rectángulo">
            <a:extLst>
              <a:ext uri="{FF2B5EF4-FFF2-40B4-BE49-F238E27FC236}">
                <a16:creationId xmlns:a16="http://schemas.microsoft.com/office/drawing/2014/main" id="{5169250B-8A76-2F2F-3F00-31E0829EA72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095316" y="31348"/>
            <a:ext cx="10038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419" altLang="es-MX" sz="1200" b="1" dirty="0">
                <a:solidFill>
                  <a:srgbClr val="DDDDDD"/>
                </a:solidFill>
              </a:rPr>
              <a:t>E</a:t>
            </a:r>
            <a:r>
              <a:rPr lang="es-MX" altLang="es-MX" sz="1200" b="1" dirty="0" err="1">
                <a:solidFill>
                  <a:srgbClr val="DDDDDD"/>
                </a:solidFill>
              </a:rPr>
              <a:t>nero</a:t>
            </a:r>
            <a:r>
              <a:rPr lang="es-MX" altLang="es-MX" sz="1200" b="1" dirty="0">
                <a:solidFill>
                  <a:srgbClr val="DDDDDD"/>
                </a:solidFill>
              </a:rPr>
              <a:t> 2024</a:t>
            </a:r>
            <a:endParaRPr lang="es-ES" altLang="es-MX" sz="1200" b="1" dirty="0">
              <a:solidFill>
                <a:srgbClr val="DDDDDD"/>
              </a:solidFill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024F1007-2E55-0675-97DC-19B31CAC5E33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53AFA15-FFAC-D255-D7A6-254EA9305C5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6EE15221-3E0A-1CAB-2DC2-3F43B397894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303873BC-90EC-5CE4-5011-FB935E5C6C1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2" name="1 Título">
            <a:extLst>
              <a:ext uri="{FF2B5EF4-FFF2-40B4-BE49-F238E27FC236}">
                <a16:creationId xmlns:a16="http://schemas.microsoft.com/office/drawing/2014/main" id="{1540C256-960D-8EDE-6B2C-ACF605E7D19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76275" y="484187"/>
            <a:ext cx="7772400" cy="1470025"/>
          </a:xfrm>
        </p:spPr>
        <p:txBody>
          <a:bodyPr rtlCol="0"/>
          <a:lstStyle>
            <a:lvl1pPr>
              <a:defRPr sz="2000"/>
            </a:lvl1pPr>
          </a:lstStyle>
          <a:p>
            <a:r>
              <a:rPr lang="es-ES" dirty="0"/>
              <a:t>Haga clic para modificar el estilo de título del patrón</a:t>
            </a:r>
            <a:endParaRPr lang="es-MX" dirty="0"/>
          </a:p>
        </p:txBody>
      </p:sp>
      <p:sp>
        <p:nvSpPr>
          <p:cNvPr id="4" name="2 Subtítulo">
            <a:extLst>
              <a:ext uri="{FF2B5EF4-FFF2-40B4-BE49-F238E27FC236}">
                <a16:creationId xmlns:a16="http://schemas.microsoft.com/office/drawing/2014/main" id="{14ABC511-9BEE-6D44-A603-B27C97B84D8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 rtlCol="0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60618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ítulo, imágenes prediseñadas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331913" y="692150"/>
            <a:ext cx="6408737" cy="576263"/>
          </a:xfrm>
        </p:spPr>
        <p:txBody>
          <a:bodyPr/>
          <a:lstStyle/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3" name="2 Marcador de imágenes prediseñadas"/>
          <p:cNvSpPr>
            <a:spLocks noGrp="1"/>
          </p:cNvSpPr>
          <p:nvPr>
            <p:ph type="clipArt" sz="half" idx="1"/>
          </p:nvPr>
        </p:nvSpPr>
        <p:spPr>
          <a:xfrm>
            <a:off x="755650" y="1700213"/>
            <a:ext cx="3776663" cy="3889375"/>
          </a:xfrm>
        </p:spPr>
        <p:txBody>
          <a:bodyPr/>
          <a:lstStyle/>
          <a:p>
            <a:pPr lvl="0"/>
            <a:endParaRPr lang="es-ES" noProof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684713" y="1700213"/>
            <a:ext cx="3776662" cy="3889375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2B68D664-0C27-F1AD-5658-C98F668E0802}"/>
              </a:ext>
            </a:extLst>
          </p:cNvPr>
          <p:cNvSpPr/>
          <p:nvPr userDrawn="1"/>
        </p:nvSpPr>
        <p:spPr bwMode="auto">
          <a:xfrm>
            <a:off x="539552" y="6597352"/>
            <a:ext cx="1152054" cy="216024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MX" sz="1100" b="1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</a:rPr>
              <a:t>Agosto 2023</a:t>
            </a:r>
          </a:p>
        </p:txBody>
      </p:sp>
    </p:spTree>
    <p:extLst>
      <p:ext uri="{BB962C8B-B14F-4D97-AF65-F5344CB8AC3E}">
        <p14:creationId xmlns:p14="http://schemas.microsoft.com/office/powerpoint/2010/main" val="22938999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Haga clic para modificar el estilo de título del patrón</a:t>
            </a:r>
            <a:endParaRPr lang="es-MX" dirty="0"/>
          </a:p>
        </p:txBody>
      </p:sp>
    </p:spTree>
    <p:extLst>
      <p:ext uri="{BB962C8B-B14F-4D97-AF65-F5344CB8AC3E}">
        <p14:creationId xmlns:p14="http://schemas.microsoft.com/office/powerpoint/2010/main" val="12049501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contenido"/>
          <p:cNvSpPr>
            <a:spLocks noGrp="1"/>
          </p:cNvSpPr>
          <p:nvPr>
            <p:ph/>
          </p:nvPr>
        </p:nvSpPr>
        <p:spPr>
          <a:xfrm>
            <a:off x="755650" y="692150"/>
            <a:ext cx="7705725" cy="48974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74152899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ítulo, 1 obje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809625" y="908050"/>
            <a:ext cx="7526338" cy="5762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 hasCustomPrompt="1"/>
          </p:nvPr>
        </p:nvSpPr>
        <p:spPr>
          <a:xfrm>
            <a:off x="431800" y="1916113"/>
            <a:ext cx="4064000" cy="4394200"/>
          </a:xfrm>
        </p:spPr>
        <p:txBody>
          <a:bodyPr/>
          <a:lstStyle>
            <a:lvl5pPr marL="1828800" indent="0">
              <a:buNone/>
              <a:defRPr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</a:t>
            </a:r>
            <a:endParaRPr lang="es-MX" dirty="0"/>
          </a:p>
        </p:txBody>
      </p:sp>
      <p:sp>
        <p:nvSpPr>
          <p:cNvPr id="4" name="3 Marcador de contenido"/>
          <p:cNvSpPr>
            <a:spLocks noGrp="1"/>
          </p:cNvSpPr>
          <p:nvPr>
            <p:ph sz="quarter" idx="2"/>
          </p:nvPr>
        </p:nvSpPr>
        <p:spPr>
          <a:xfrm>
            <a:off x="4648200" y="1916113"/>
            <a:ext cx="4064000" cy="21209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5" name="4 Marcador de contenido"/>
          <p:cNvSpPr>
            <a:spLocks noGrp="1"/>
          </p:cNvSpPr>
          <p:nvPr>
            <p:ph sz="quarter" idx="3"/>
          </p:nvPr>
        </p:nvSpPr>
        <p:spPr>
          <a:xfrm>
            <a:off x="4648200" y="4189413"/>
            <a:ext cx="4064000" cy="212090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0293214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755650" y="1700213"/>
            <a:ext cx="3776663" cy="3889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84713" y="1700213"/>
            <a:ext cx="3776662" cy="38893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5305125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19BA6D97-553F-9901-9B60-D01A2904994E}"/>
              </a:ext>
            </a:extLst>
          </p:cNvPr>
          <p:cNvSpPr/>
          <p:nvPr userDrawn="1"/>
        </p:nvSpPr>
        <p:spPr bwMode="auto">
          <a:xfrm>
            <a:off x="0" y="260649"/>
            <a:ext cx="9163050" cy="6336704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rtlCol="0" anchor="t" compatLnSpc="1"/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tabLst/>
            </a:pPr>
            <a:endParaRPr kumimoji="0" lang="es-MX" sz="1800" b="0" i="0" u="none" strike="noStrike" baseline="0">
              <a:solidFill>
                <a:schemeClr val="tx1">
                  <a:alpha val="100000"/>
                </a:schemeClr>
              </a:solidFill>
              <a:effectLst/>
              <a:latin typeface="Arial"/>
            </a:endParaRPr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28F20979-1D7E-DCB5-1B9E-E5EB118FBE53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4615D76C-86B5-F5B0-7CE5-53A2EA16A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E31BDD4F-1D50-5516-89F7-9AE8C50E310D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88B99761-7EDB-7D8E-EA92-0AA4D8BBE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</p:spTree>
    <p:extLst>
      <p:ext uri="{BB962C8B-B14F-4D97-AF65-F5344CB8AC3E}">
        <p14:creationId xmlns:p14="http://schemas.microsoft.com/office/powerpoint/2010/main" val="32089070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137">
            <a:extLst>
              <a:ext uri="{FF2B5EF4-FFF2-40B4-BE49-F238E27FC236}">
                <a16:creationId xmlns:a16="http://schemas.microsoft.com/office/drawing/2014/main" id="{2DB7C0C4-6F95-8E2D-D92C-4C41F139B2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198210"/>
              </p:ext>
            </p:extLst>
          </p:nvPr>
        </p:nvGraphicFramePr>
        <p:xfrm>
          <a:off x="0" y="0"/>
          <a:ext cx="9129713" cy="688975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Freeform 151">
            <a:extLst>
              <a:ext uri="{FF2B5EF4-FFF2-40B4-BE49-F238E27FC236}">
                <a16:creationId xmlns:a16="http://schemas.microsoft.com/office/drawing/2014/main" id="{8C72389F-15DC-18AF-6FFC-D87535F45D1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519863"/>
            <a:ext cx="9163050" cy="38100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Freeform 152">
            <a:extLst>
              <a:ext uri="{FF2B5EF4-FFF2-40B4-BE49-F238E27FC236}">
                <a16:creationId xmlns:a16="http://schemas.microsoft.com/office/drawing/2014/main" id="{50D21A02-0530-6A84-8D57-631492547E19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14288"/>
            <a:ext cx="9163050" cy="438151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 w="9525">
            <a:solidFill>
              <a:srgbClr val="003300"/>
            </a:solidFill>
            <a:round/>
            <a:headEnd/>
            <a:tailEnd/>
          </a:ln>
        </p:spPr>
        <p:txBody>
          <a:bodyPr/>
          <a:lstStyle/>
          <a:p>
            <a:endParaRPr lang="es-MX"/>
          </a:p>
        </p:txBody>
      </p:sp>
      <p:sp>
        <p:nvSpPr>
          <p:cNvPr id="7" name="1032 Rectángulo">
            <a:extLst>
              <a:ext uri="{FF2B5EF4-FFF2-40B4-BE49-F238E27FC236}">
                <a16:creationId xmlns:a16="http://schemas.microsoft.com/office/drawing/2014/main" id="{E3C9E24D-CDDE-4F36-3843-0FECD47E73B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rgbClr val="DDDDDD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rgbClr val="DDDDDD"/>
                </a:solidFill>
              </a:rPr>
              <a:t>Facultad de Ingeniería Mecánica y Eléctrica</a:t>
            </a:r>
          </a:p>
        </p:txBody>
      </p:sp>
      <p:sp>
        <p:nvSpPr>
          <p:cNvPr id="8" name="1032 Rectángulo">
            <a:extLst>
              <a:ext uri="{FF2B5EF4-FFF2-40B4-BE49-F238E27FC236}">
                <a16:creationId xmlns:a16="http://schemas.microsoft.com/office/drawing/2014/main" id="{593C8015-AA32-1AA3-3C59-DB6BEDAEA5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227763" y="6597650"/>
            <a:ext cx="2344737" cy="27463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MX" altLang="es-MX" sz="1200" b="1">
                <a:solidFill>
                  <a:srgbClr val="DDDDDD"/>
                </a:solidFill>
              </a:rPr>
              <a:t>M. C. Juan Angel Garza Garza</a:t>
            </a:r>
            <a:endParaRPr lang="es-ES" altLang="es-MX" sz="1200" b="1">
              <a:solidFill>
                <a:srgbClr val="DDDDDD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8976345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oup 137">
            <a:extLst>
              <a:ext uri="{FF2B5EF4-FFF2-40B4-BE49-F238E27FC236}">
                <a16:creationId xmlns:a16="http://schemas.microsoft.com/office/drawing/2014/main" id="{2DB7C0C4-6F95-8E2D-D92C-4C41F139B2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7052671"/>
              </p:ext>
            </p:extLst>
          </p:nvPr>
        </p:nvGraphicFramePr>
        <p:xfrm>
          <a:off x="0" y="0"/>
          <a:ext cx="9129713" cy="688975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6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Freeform 151">
            <a:extLst>
              <a:ext uri="{FF2B5EF4-FFF2-40B4-BE49-F238E27FC236}">
                <a16:creationId xmlns:a16="http://schemas.microsoft.com/office/drawing/2014/main" id="{8C72389F-15DC-18AF-6FFC-D87535F45D1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6519863"/>
            <a:ext cx="9163050" cy="38100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Freeform 152">
            <a:extLst>
              <a:ext uri="{FF2B5EF4-FFF2-40B4-BE49-F238E27FC236}">
                <a16:creationId xmlns:a16="http://schemas.microsoft.com/office/drawing/2014/main" id="{50D21A02-0530-6A84-8D57-631492547E19}"/>
              </a:ext>
            </a:extLst>
          </p:cNvPr>
          <p:cNvSpPr>
            <a:spLocks/>
          </p:cNvSpPr>
          <p:nvPr userDrawn="1"/>
        </p:nvSpPr>
        <p:spPr bwMode="auto">
          <a:xfrm>
            <a:off x="-19050" y="-14288"/>
            <a:ext cx="9163050" cy="438151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 w="9525">
            <a:solidFill>
              <a:srgbClr val="003300"/>
            </a:solidFill>
            <a:round/>
            <a:headEnd/>
            <a:tailEnd/>
          </a:ln>
        </p:spPr>
        <p:txBody>
          <a:bodyPr/>
          <a:lstStyle/>
          <a:p>
            <a:endParaRPr lang="es-MX"/>
          </a:p>
        </p:txBody>
      </p:sp>
      <p:sp>
        <p:nvSpPr>
          <p:cNvPr id="7" name="1032 Rectángulo">
            <a:extLst>
              <a:ext uri="{FF2B5EF4-FFF2-40B4-BE49-F238E27FC236}">
                <a16:creationId xmlns:a16="http://schemas.microsoft.com/office/drawing/2014/main" id="{E3C9E24D-CDDE-4F36-3843-0FECD47E73BE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rgbClr val="DDDDDD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rgbClr val="DDDDDD"/>
                </a:solidFill>
              </a:rPr>
              <a:t>Facultad de Ingeniería Mecánica y Eléctrica</a:t>
            </a:r>
          </a:p>
        </p:txBody>
      </p:sp>
      <p:sp>
        <p:nvSpPr>
          <p:cNvPr id="8" name="1032 Rectángulo">
            <a:extLst>
              <a:ext uri="{FF2B5EF4-FFF2-40B4-BE49-F238E27FC236}">
                <a16:creationId xmlns:a16="http://schemas.microsoft.com/office/drawing/2014/main" id="{593C8015-AA32-1AA3-3C59-DB6BEDAEA58B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227763" y="6597650"/>
            <a:ext cx="2344737" cy="274638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MX" altLang="es-MX" sz="1200" b="1">
                <a:solidFill>
                  <a:srgbClr val="DDDDDD"/>
                </a:solidFill>
              </a:rPr>
              <a:t>M. C. Juan Angel Garza Garza</a:t>
            </a:r>
            <a:endParaRPr lang="es-ES" altLang="es-MX" sz="1200" b="1">
              <a:solidFill>
                <a:srgbClr val="DDDDDD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815416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1030 Rectángulo">
            <a:extLst>
              <a:ext uri="{FF2B5EF4-FFF2-40B4-BE49-F238E27FC236}">
                <a16:creationId xmlns:a16="http://schemas.microsoft.com/office/drawing/2014/main" id="{34958D9C-53CE-A57F-D01E-F94D059DD3D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5FFAB"/>
          </a:solidFill>
          <a:ln>
            <a:noFill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s-MX" sz="1400" b="1"/>
          </a:p>
        </p:txBody>
      </p:sp>
      <p:sp>
        <p:nvSpPr>
          <p:cNvPr id="5" name="1031 Forma">
            <a:extLst>
              <a:ext uri="{FF2B5EF4-FFF2-40B4-BE49-F238E27FC236}">
                <a16:creationId xmlns:a16="http://schemas.microsoft.com/office/drawing/2014/main" id="{11D9816E-276D-30FA-49F9-EE150F3C00CE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2 Rectángulo">
            <a:extLst>
              <a:ext uri="{FF2B5EF4-FFF2-40B4-BE49-F238E27FC236}">
                <a16:creationId xmlns:a16="http://schemas.microsoft.com/office/drawing/2014/main" id="{51EA11CD-0FD4-7E20-CD96-27A711CAE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7" name="1033 Forma">
            <a:extLst>
              <a:ext uri="{FF2B5EF4-FFF2-40B4-BE49-F238E27FC236}">
                <a16:creationId xmlns:a16="http://schemas.microsoft.com/office/drawing/2014/main" id="{FABD8186-B8FE-23A8-6523-34CC1377C7E2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8" name="1034 Rectángulo">
            <a:extLst>
              <a:ext uri="{FF2B5EF4-FFF2-40B4-BE49-F238E27FC236}">
                <a16:creationId xmlns:a16="http://schemas.microsoft.com/office/drawing/2014/main" id="{837B5CE9-1E37-2CFC-EACF-098DB82EA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9" name="15365 Forma">
            <a:extLst>
              <a:ext uri="{FF2B5EF4-FFF2-40B4-BE49-F238E27FC236}">
                <a16:creationId xmlns:a16="http://schemas.microsoft.com/office/drawing/2014/main" id="{EFABECCF-8940-4AE3-084C-63FD9E8D7B2F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0625" y="6429375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fld id="{FDB88930-321F-4BD4-B150-8EDD0BE273CC}" type="datetime8">
              <a:rPr lang="es-MX" altLang="es-MX" sz="1400" b="1" smtClean="0">
                <a:solidFill>
                  <a:schemeClr val="bg1"/>
                </a:solidFill>
              </a:rPr>
              <a:pPr eaLnBrk="1" hangingPunct="1">
                <a:defRPr/>
              </a:pPr>
              <a:t>10/03/2025 06:59 a. m.</a:t>
            </a:fld>
            <a:endParaRPr lang="es-MX" altLang="es-MX" sz="1400" b="1">
              <a:solidFill>
                <a:schemeClr val="bg1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rtlCol="0" anchor="t"/>
          <a:lstStyle>
            <a:lvl1pPr algn="l">
              <a:defRPr sz="4000" b="1" cap="all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rtlCol="0"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3121761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1030 Rectángulo">
            <a:extLst>
              <a:ext uri="{FF2B5EF4-FFF2-40B4-BE49-F238E27FC236}">
                <a16:creationId xmlns:a16="http://schemas.microsoft.com/office/drawing/2014/main" id="{10E411E2-8882-8DAB-3D22-C556D5DF4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5FFAB"/>
          </a:solidFill>
          <a:ln>
            <a:noFill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s-MX" sz="1400" b="1"/>
          </a:p>
        </p:txBody>
      </p:sp>
      <p:sp>
        <p:nvSpPr>
          <p:cNvPr id="8" name="1031 Forma">
            <a:extLst>
              <a:ext uri="{FF2B5EF4-FFF2-40B4-BE49-F238E27FC236}">
                <a16:creationId xmlns:a16="http://schemas.microsoft.com/office/drawing/2014/main" id="{46F9A305-9B1E-ACA8-EDBD-1E5FC6B8F42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9" name="1032 Rectángulo">
            <a:extLst>
              <a:ext uri="{FF2B5EF4-FFF2-40B4-BE49-F238E27FC236}">
                <a16:creationId xmlns:a16="http://schemas.microsoft.com/office/drawing/2014/main" id="{4352C5ED-E914-5DAC-F14A-202AB1ACA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10" name="1033 Forma">
            <a:extLst>
              <a:ext uri="{FF2B5EF4-FFF2-40B4-BE49-F238E27FC236}">
                <a16:creationId xmlns:a16="http://schemas.microsoft.com/office/drawing/2014/main" id="{F2678820-FA6B-457F-643C-D8E41B73A0E2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DB7073D4-E23B-F637-BE11-931D3A6E7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13" name="15365 Forma">
            <a:extLst>
              <a:ext uri="{FF2B5EF4-FFF2-40B4-BE49-F238E27FC236}">
                <a16:creationId xmlns:a16="http://schemas.microsoft.com/office/drawing/2014/main" id="{62DB3864-67AA-E098-7905-FC6078AA998C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526213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0A4772F5-0095-4B75-91CC-E9D06E9CE3C6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rtlCol="0"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rtlCol="0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 rtlCol="0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rtlCol="0"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 rtlCol="0"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el estilo de texto del patrón</a:t>
            </a:r>
            <a:endParaRPr lang="es-MX"/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023583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8510BD3-4A32-EA18-6D1C-1DBCF669BFE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62746549"/>
              </p:ext>
            </p:extLst>
          </p:nvPr>
        </p:nvGraphicFramePr>
        <p:xfrm>
          <a:off x="7144" y="-15875"/>
          <a:ext cx="9129713" cy="688975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3233305224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17496363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815838983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325296853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317115016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52337194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1510372122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54524468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643246209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987572711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947987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268740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658538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171845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18443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989732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721045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26494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215116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842213"/>
                  </a:ext>
                </a:extLst>
              </a:tr>
            </a:tbl>
          </a:graphicData>
        </a:graphic>
      </p:graphicFrame>
      <p:graphicFrame>
        <p:nvGraphicFramePr>
          <p:cNvPr id="2" name="Objeto 1">
            <a:extLst>
              <a:ext uri="{FF2B5EF4-FFF2-40B4-BE49-F238E27FC236}">
                <a16:creationId xmlns:a16="http://schemas.microsoft.com/office/drawing/2014/main" id="{7C21E74D-434D-B9C2-6927-737A4849A0C1}"/>
              </a:ext>
            </a:extLst>
          </p:cNvPr>
          <p:cNvGraphicFramePr>
            <a:graphicFrameLocks noChangeAspect="1"/>
          </p:cNvGraphicFramePr>
          <p:nvPr userDrawn="1">
            <p:extLst>
              <p:ext uri="{D42A27DB-BD31-4B8C-83A1-F6EECF244321}">
                <p14:modId xmlns:p14="http://schemas.microsoft.com/office/powerpoint/2010/main" val="2079868679"/>
              </p:ext>
            </p:extLst>
          </p:nvPr>
        </p:nvGraphicFramePr>
        <p:xfrm>
          <a:off x="0" y="188640"/>
          <a:ext cx="9144000" cy="64709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orelDRAW" r:id="rId2" imgW="16282700" imgH="10826166" progId="CorelDraw.Graphic.23">
                  <p:embed/>
                </p:oleObj>
              </mc:Choice>
              <mc:Fallback>
                <p:oleObj name="CorelDRAW" r:id="rId2" imgW="16282700" imgH="10826166" progId="CorelDraw.Graphic.23">
                  <p:embed/>
                  <p:pic>
                    <p:nvPicPr>
                      <p:cNvPr id="2" name="Objeto 1">
                        <a:extLst>
                          <a:ext uri="{FF2B5EF4-FFF2-40B4-BE49-F238E27FC236}">
                            <a16:creationId xmlns:a16="http://schemas.microsoft.com/office/drawing/2014/main" id="{7C21E74D-434D-B9C2-6927-737A4849A0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0" y="188640"/>
                        <a:ext cx="9144000" cy="647092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1031 Forma">
            <a:extLst>
              <a:ext uri="{FF2B5EF4-FFF2-40B4-BE49-F238E27FC236}">
                <a16:creationId xmlns:a16="http://schemas.microsoft.com/office/drawing/2014/main" id="{FD868869-6CF4-4FF3-BD3E-479F5DE53EB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" name="1032 Rectángulo">
            <a:extLst>
              <a:ext uri="{FF2B5EF4-FFF2-40B4-BE49-F238E27FC236}">
                <a16:creationId xmlns:a16="http://schemas.microsoft.com/office/drawing/2014/main" id="{2381B387-EE9B-3A27-C62E-3CC2FC1A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5" name="1033 Forma">
            <a:extLst>
              <a:ext uri="{FF2B5EF4-FFF2-40B4-BE49-F238E27FC236}">
                <a16:creationId xmlns:a16="http://schemas.microsoft.com/office/drawing/2014/main" id="{597FFA47-72F6-1A6C-13E4-E437EE870514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4 Rectángulo">
            <a:extLst>
              <a:ext uri="{FF2B5EF4-FFF2-40B4-BE49-F238E27FC236}">
                <a16:creationId xmlns:a16="http://schemas.microsoft.com/office/drawing/2014/main" id="{037E4B8B-CC71-69C4-22FE-01E16EFF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8" name="15365 Forma">
            <a:extLst>
              <a:ext uri="{FF2B5EF4-FFF2-40B4-BE49-F238E27FC236}">
                <a16:creationId xmlns:a16="http://schemas.microsoft.com/office/drawing/2014/main" id="{AE039B92-213F-7449-9FB6-1D0A03505972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526213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B3449615-1E47-4986-83A8-C6ADF44F6E78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5BCF693A-F652-352A-855F-BD516100D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6582" y="6574695"/>
            <a:ext cx="2090637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050" b="1" dirty="0">
                <a:solidFill>
                  <a:schemeClr val="bg1"/>
                </a:solidFill>
              </a:rPr>
              <a:t>M. C. Juan Angel Garza </a:t>
            </a:r>
            <a:r>
              <a:rPr lang="es-ES" altLang="es-MX" sz="1050" b="1" dirty="0" err="1">
                <a:solidFill>
                  <a:schemeClr val="bg1"/>
                </a:solidFill>
              </a:rPr>
              <a:t>Garza</a:t>
            </a:r>
            <a:endParaRPr lang="es-ES" altLang="es-MX" sz="105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7766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1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 descr="Patrón de fondo&#10;&#10;Descripción generada automáticamente">
            <a:extLst>
              <a:ext uri="{FF2B5EF4-FFF2-40B4-BE49-F238E27FC236}">
                <a16:creationId xmlns:a16="http://schemas.microsoft.com/office/drawing/2014/main" id="{3CC34F6F-33B9-5372-DDC7-C21F7A91649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6632"/>
            <a:ext cx="9144000" cy="6458061"/>
          </a:xfrm>
          <a:prstGeom prst="rect">
            <a:avLst/>
          </a:prstGeom>
        </p:spPr>
      </p:pic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8510BD3-4A32-EA18-6D1C-1DBCF669BFE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7119489"/>
              </p:ext>
            </p:extLst>
          </p:nvPr>
        </p:nvGraphicFramePr>
        <p:xfrm>
          <a:off x="7144" y="-15875"/>
          <a:ext cx="9129713" cy="6889750"/>
        </p:xfrm>
        <a:graphic>
          <a:graphicData uri="http://schemas.openxmlformats.org/drawingml/2006/table">
            <a:tbl>
              <a:tblPr/>
              <a:tblGrid>
                <a:gridCol w="881063">
                  <a:extLst>
                    <a:ext uri="{9D8B030D-6E8A-4147-A177-3AD203B41FA5}">
                      <a16:colId xmlns:a16="http://schemas.microsoft.com/office/drawing/2014/main" val="3233305224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17496363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815838983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3252968533"/>
                    </a:ext>
                  </a:extLst>
                </a:gridCol>
                <a:gridCol w="915987">
                  <a:extLst>
                    <a:ext uri="{9D8B030D-6E8A-4147-A177-3AD203B41FA5}">
                      <a16:colId xmlns:a16="http://schemas.microsoft.com/office/drawing/2014/main" val="317115016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52337194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1510372122"/>
                    </a:ext>
                  </a:extLst>
                </a:gridCol>
                <a:gridCol w="912813">
                  <a:extLst>
                    <a:ext uri="{9D8B030D-6E8A-4147-A177-3AD203B41FA5}">
                      <a16:colId xmlns:a16="http://schemas.microsoft.com/office/drawing/2014/main" val="2545244687"/>
                    </a:ext>
                  </a:extLst>
                </a:gridCol>
                <a:gridCol w="919162">
                  <a:extLst>
                    <a:ext uri="{9D8B030D-6E8A-4147-A177-3AD203B41FA5}">
                      <a16:colId xmlns:a16="http://schemas.microsoft.com/office/drawing/2014/main" val="643246209"/>
                    </a:ext>
                  </a:extLst>
                </a:gridCol>
                <a:gridCol w="915988">
                  <a:extLst>
                    <a:ext uri="{9D8B030D-6E8A-4147-A177-3AD203B41FA5}">
                      <a16:colId xmlns:a16="http://schemas.microsoft.com/office/drawing/2014/main" val="987572711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row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947987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66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268740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7658538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CC33">
                        <a:alpha val="52156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2171845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18443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3019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>
                        <a:alpha val="25098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989732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gridSpan="2"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3215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MX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0721045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264941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2196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215116"/>
                  </a:ext>
                </a:extLst>
              </a:tr>
              <a:tr h="688975"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tc>
                  <a:txBody>
                    <a:bodyPr/>
                    <a:lstStyle>
                      <a:lvl1pPr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8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4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 sz="2000"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3300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0" fontAlgn="base" latin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_tradnl" altLang="es-MX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18" marB="45718" horzOverflow="overflow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FF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9900">
                        <a:alpha val="52156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3842213"/>
                  </a:ext>
                </a:extLst>
              </a:tr>
            </a:tbl>
          </a:graphicData>
        </a:graphic>
      </p:graphicFrame>
      <p:sp>
        <p:nvSpPr>
          <p:cNvPr id="3" name="1031 Forma">
            <a:extLst>
              <a:ext uri="{FF2B5EF4-FFF2-40B4-BE49-F238E27FC236}">
                <a16:creationId xmlns:a16="http://schemas.microsoft.com/office/drawing/2014/main" id="{FD868869-6CF4-4FF3-BD3E-479F5DE53EB2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4" name="1032 Rectángulo">
            <a:extLst>
              <a:ext uri="{FF2B5EF4-FFF2-40B4-BE49-F238E27FC236}">
                <a16:creationId xmlns:a16="http://schemas.microsoft.com/office/drawing/2014/main" id="{2381B387-EE9B-3A27-C62E-3CC2FC1A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5" name="1033 Forma">
            <a:extLst>
              <a:ext uri="{FF2B5EF4-FFF2-40B4-BE49-F238E27FC236}">
                <a16:creationId xmlns:a16="http://schemas.microsoft.com/office/drawing/2014/main" id="{597FFA47-72F6-1A6C-13E4-E437EE870514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6" name="1034 Rectángulo">
            <a:extLst>
              <a:ext uri="{FF2B5EF4-FFF2-40B4-BE49-F238E27FC236}">
                <a16:creationId xmlns:a16="http://schemas.microsoft.com/office/drawing/2014/main" id="{037E4B8B-CC71-69C4-22FE-01E16EFF8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 dirty="0">
                <a:solidFill>
                  <a:schemeClr val="bg1"/>
                </a:solidFill>
              </a:rPr>
              <a:t>Electrónica Digital I</a:t>
            </a:r>
          </a:p>
        </p:txBody>
      </p:sp>
      <p:sp>
        <p:nvSpPr>
          <p:cNvPr id="11" name="1034 Rectángulo">
            <a:extLst>
              <a:ext uri="{FF2B5EF4-FFF2-40B4-BE49-F238E27FC236}">
                <a16:creationId xmlns:a16="http://schemas.microsoft.com/office/drawing/2014/main" id="{5BCF693A-F652-352A-855F-BD516100DD9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86582" y="6574695"/>
            <a:ext cx="2090637" cy="253916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050" b="1" dirty="0">
                <a:solidFill>
                  <a:schemeClr val="bg1"/>
                </a:solidFill>
              </a:rPr>
              <a:t>M. C. Juan Angel Garza </a:t>
            </a:r>
            <a:r>
              <a:rPr lang="es-ES" altLang="es-MX" sz="1050" b="1" dirty="0" err="1">
                <a:solidFill>
                  <a:schemeClr val="bg1"/>
                </a:solidFill>
              </a:rPr>
              <a:t>Garza</a:t>
            </a:r>
            <a:endParaRPr lang="es-ES" altLang="es-MX" sz="105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8872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1026 Rectángulo">
            <a:extLst>
              <a:ext uri="{FF2B5EF4-FFF2-40B4-BE49-F238E27FC236}">
                <a16:creationId xmlns:a16="http://schemas.microsoft.com/office/drawing/2014/main" id="{22201E9A-DF29-9C45-77C9-3F44DACBD2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9750" y="836613"/>
            <a:ext cx="8229600" cy="57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MX"/>
              <a:t>Haga clic para cambiar el estilo de título	</a:t>
            </a:r>
          </a:p>
        </p:txBody>
      </p:sp>
      <p:sp>
        <p:nvSpPr>
          <p:cNvPr id="1027" name="1027 Rectángulo">
            <a:extLst>
              <a:ext uri="{FF2B5EF4-FFF2-40B4-BE49-F238E27FC236}">
                <a16:creationId xmlns:a16="http://schemas.microsoft.com/office/drawing/2014/main" id="{9BAF0C76-8B04-F030-C472-6C51A7D837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700213"/>
            <a:ext cx="8229600" cy="495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MX"/>
              <a:t>Haga clic para modificar el estilo de texto del patrón</a:t>
            </a:r>
          </a:p>
          <a:p>
            <a:pPr lvl="1"/>
            <a:r>
              <a:rPr lang="es-ES" altLang="es-MX"/>
              <a:t>Segundo nivel</a:t>
            </a:r>
          </a:p>
          <a:p>
            <a:pPr lvl="2"/>
            <a:r>
              <a:rPr lang="es-ES" altLang="es-MX"/>
              <a:t>Tercer nivel</a:t>
            </a:r>
          </a:p>
          <a:p>
            <a:pPr lvl="3"/>
            <a:r>
              <a:rPr lang="es-ES" altLang="es-MX"/>
              <a:t>Cuarto nivel</a:t>
            </a:r>
          </a:p>
          <a:p>
            <a:pPr lvl="4"/>
            <a:r>
              <a:rPr lang="es-ES" altLang="es-MX"/>
              <a:t>Quinto nivel</a:t>
            </a:r>
          </a:p>
        </p:txBody>
      </p:sp>
      <p:sp>
        <p:nvSpPr>
          <p:cNvPr id="1029" name="1028 Rectángulo">
            <a:extLst>
              <a:ext uri="{FF2B5EF4-FFF2-40B4-BE49-F238E27FC236}">
                <a16:creationId xmlns:a16="http://schemas.microsoft.com/office/drawing/2014/main" id="{43D91878-E2D3-4A14-8CF5-ACA2959F13C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fld id="{606F508C-DD9B-46EE-A123-802547CC54D4}" type="datetime1">
              <a:rPr lang="es-MX"/>
              <a:pPr>
                <a:defRPr/>
              </a:pPr>
              <a:t>10/03/2025</a:t>
            </a:fld>
            <a:endParaRPr lang="es-MX"/>
          </a:p>
        </p:txBody>
      </p:sp>
      <p:sp>
        <p:nvSpPr>
          <p:cNvPr id="1030" name="1029 Rectángulo">
            <a:extLst>
              <a:ext uri="{FF2B5EF4-FFF2-40B4-BE49-F238E27FC236}">
                <a16:creationId xmlns:a16="http://schemas.microsoft.com/office/drawing/2014/main" id="{10AE3DCC-8F0B-4A78-B0EB-6ED310128E7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charset="0"/>
              </a:defRPr>
            </a:lvl1pPr>
          </a:lstStyle>
          <a:p>
            <a:pPr>
              <a:defRPr/>
            </a:pPr>
            <a:endParaRPr lang="es-ES"/>
          </a:p>
        </p:txBody>
      </p:sp>
      <p:sp>
        <p:nvSpPr>
          <p:cNvPr id="2" name="1030 Rectángulo">
            <a:extLst>
              <a:ext uri="{FF2B5EF4-FFF2-40B4-BE49-F238E27FC236}">
                <a16:creationId xmlns:a16="http://schemas.microsoft.com/office/drawing/2014/main" id="{AAF61D6B-711E-4A24-B3B6-E5872DE5D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D5FFAB"/>
          </a:solidFill>
          <a:ln>
            <a:noFill/>
          </a:ln>
        </p:spPr>
        <p:txBody>
          <a:bodyPr wrap="none" anchor="ctr"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s-MX" sz="1400" b="1"/>
          </a:p>
        </p:txBody>
      </p:sp>
      <p:sp>
        <p:nvSpPr>
          <p:cNvPr id="1031" name="1031 Forma">
            <a:extLst>
              <a:ext uri="{FF2B5EF4-FFF2-40B4-BE49-F238E27FC236}">
                <a16:creationId xmlns:a16="http://schemas.microsoft.com/office/drawing/2014/main" id="{99DEE527-9446-CFED-A408-F52EBA5F3EDB}"/>
              </a:ext>
            </a:extLst>
          </p:cNvPr>
          <p:cNvSpPr>
            <a:spLocks/>
          </p:cNvSpPr>
          <p:nvPr/>
        </p:nvSpPr>
        <p:spPr bwMode="auto">
          <a:xfrm>
            <a:off x="-19050" y="-28575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032" name="1032 Rectángulo">
            <a:extLst>
              <a:ext uri="{FF2B5EF4-FFF2-40B4-BE49-F238E27FC236}">
                <a16:creationId xmlns:a16="http://schemas.microsoft.com/office/drawing/2014/main" id="{F1CCA68D-FCFF-4F8D-A5C1-BC30BD84E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2863" y="-28575"/>
            <a:ext cx="3325813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Universidad Autónoma de Nuevo León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Facultad de Ingeniería Mecánica y Eléctrica</a:t>
            </a:r>
          </a:p>
        </p:txBody>
      </p:sp>
      <p:sp>
        <p:nvSpPr>
          <p:cNvPr id="1033" name="1033 Forma">
            <a:extLst>
              <a:ext uri="{FF2B5EF4-FFF2-40B4-BE49-F238E27FC236}">
                <a16:creationId xmlns:a16="http://schemas.microsoft.com/office/drawing/2014/main" id="{B1230A64-D496-B513-1AD2-4D2DACCF80AE}"/>
              </a:ext>
            </a:extLst>
          </p:cNvPr>
          <p:cNvSpPr>
            <a:spLocks/>
          </p:cNvSpPr>
          <p:nvPr/>
        </p:nvSpPr>
        <p:spPr bwMode="auto">
          <a:xfrm rot="10800000">
            <a:off x="0" y="6419850"/>
            <a:ext cx="9163050" cy="438150"/>
          </a:xfrm>
          <a:custGeom>
            <a:avLst/>
            <a:gdLst>
              <a:gd name="T0" fmla="*/ 2147483646 w 5772"/>
              <a:gd name="T1" fmla="*/ 2147483646 h 276"/>
              <a:gd name="T2" fmla="*/ 0 w 5772"/>
              <a:gd name="T3" fmla="*/ 0 h 276"/>
              <a:gd name="T4" fmla="*/ 2147483646 w 5772"/>
              <a:gd name="T5" fmla="*/ 2147483646 h 276"/>
              <a:gd name="T6" fmla="*/ 2147483646 w 5772"/>
              <a:gd name="T7" fmla="*/ 2147483646 h 276"/>
              <a:gd name="T8" fmla="*/ 2147483646 w 5772"/>
              <a:gd name="T9" fmla="*/ 2147483646 h 276"/>
              <a:gd name="T10" fmla="*/ 2147483646 w 5772"/>
              <a:gd name="T11" fmla="*/ 2147483646 h 276"/>
              <a:gd name="T12" fmla="*/ 2147483646 w 5772"/>
              <a:gd name="T13" fmla="*/ 2147483646 h 2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772"/>
              <a:gd name="T22" fmla="*/ 0 h 276"/>
              <a:gd name="T23" fmla="*/ 5772 w 5772"/>
              <a:gd name="T24" fmla="*/ 276 h 27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772" h="276">
                <a:moveTo>
                  <a:pt x="6" y="276"/>
                </a:moveTo>
                <a:lnTo>
                  <a:pt x="0" y="0"/>
                </a:lnTo>
                <a:lnTo>
                  <a:pt x="5772" y="6"/>
                </a:lnTo>
                <a:lnTo>
                  <a:pt x="5772" y="186"/>
                </a:lnTo>
                <a:lnTo>
                  <a:pt x="2850" y="186"/>
                </a:lnTo>
                <a:lnTo>
                  <a:pt x="2658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00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1034" name="1034 Rectángulo">
            <a:extLst>
              <a:ext uri="{FF2B5EF4-FFF2-40B4-BE49-F238E27FC236}">
                <a16:creationId xmlns:a16="http://schemas.microsoft.com/office/drawing/2014/main" id="{E7985122-4745-4A7F-9D6E-C7D02A0A4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6400800"/>
            <a:ext cx="1600200" cy="457200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Sistemas Digitales</a:t>
            </a:r>
          </a:p>
          <a:p>
            <a:pPr eaLnBrk="1" hangingPunct="1">
              <a:defRPr/>
            </a:pPr>
            <a:r>
              <a:rPr lang="es-ES" altLang="es-MX" sz="1200" b="1">
                <a:solidFill>
                  <a:schemeClr val="bg1"/>
                </a:solidFill>
              </a:rPr>
              <a:t>Electrónica Digital I</a:t>
            </a:r>
          </a:p>
        </p:txBody>
      </p:sp>
      <p:pic>
        <p:nvPicPr>
          <p:cNvPr id="1035" name="1035 Rectángulo">
            <a:extLst>
              <a:ext uri="{FF2B5EF4-FFF2-40B4-BE49-F238E27FC236}">
                <a16:creationId xmlns:a16="http://schemas.microsoft.com/office/drawing/2014/main" id="{6C5CD7CC-E49A-E672-A26A-83AEB6454C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6188" y="398463"/>
            <a:ext cx="1449387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" name="15365 Forma">
            <a:extLst>
              <a:ext uri="{FF2B5EF4-FFF2-40B4-BE49-F238E27FC236}">
                <a16:creationId xmlns:a16="http://schemas.microsoft.com/office/drawing/2014/main" id="{88F6D156-915F-4BD5-8B0F-B5C222CD558F}"/>
              </a:ext>
            </a:extLst>
          </p:cNvPr>
          <p:cNvSpPr txBox="1">
            <a:spLocks noGrp="1"/>
          </p:cNvSpPr>
          <p:nvPr userDrawn="1"/>
        </p:nvSpPr>
        <p:spPr bwMode="auto">
          <a:xfrm>
            <a:off x="5003800" y="6526213"/>
            <a:ext cx="2286000" cy="431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ct val="5000"/>
              </a:spcAft>
              <a:defRPr/>
            </a:pPr>
            <a:fld id="{5C7D0FC9-8FD7-4915-BF5E-7E67F9F508FA}" type="datetime8">
              <a:rPr lang="es-MX" altLang="es-MX" sz="1000" i="1" smtClean="0">
                <a:solidFill>
                  <a:schemeClr val="bg1"/>
                </a:solidFill>
              </a:rPr>
              <a:pPr eaLnBrk="1" hangingPunct="1">
                <a:spcAft>
                  <a:spcPct val="5000"/>
                </a:spcAft>
                <a:defRPr/>
              </a:pPr>
              <a:t>10/03/2025 06:59 a. m.</a:t>
            </a:fld>
            <a:endParaRPr lang="es-MX" altLang="es-MX" sz="1000" i="1">
              <a:solidFill>
                <a:schemeClr val="bg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89" r:id="rId2"/>
    <p:sldLayoutId id="2147483990" r:id="rId3"/>
    <p:sldLayoutId id="2147483958" r:id="rId4"/>
    <p:sldLayoutId id="2147483968" r:id="rId5"/>
    <p:sldLayoutId id="2147483959" r:id="rId6"/>
    <p:sldLayoutId id="2147483960" r:id="rId7"/>
    <p:sldLayoutId id="2147483961" r:id="rId8"/>
    <p:sldLayoutId id="2147483966" r:id="rId9"/>
    <p:sldLayoutId id="2147483969" r:id="rId10"/>
    <p:sldLayoutId id="2147483970" r:id="rId11"/>
    <p:sldLayoutId id="2147483971" r:id="rId12"/>
    <p:sldLayoutId id="2147483962" r:id="rId13"/>
    <p:sldLayoutId id="2147483963" r:id="rId14"/>
    <p:sldLayoutId id="2147483964" r:id="rId15"/>
    <p:sldLayoutId id="2147483965" r:id="rId16"/>
    <p:sldLayoutId id="2147483967" r:id="rId17"/>
    <p:sldLayoutId id="2147483980" r:id="rId18"/>
    <p:sldLayoutId id="2147483981" r:id="rId19"/>
    <p:sldLayoutId id="2147483985" r:id="rId20"/>
    <p:sldLayoutId id="2147483973" r:id="rId21"/>
    <p:sldLayoutId id="2147483974" r:id="rId22"/>
    <p:sldLayoutId id="2147483986" r:id="rId23"/>
    <p:sldLayoutId id="2147483987" r:id="rId24"/>
    <p:sldLayoutId id="2147483988" r:id="rId25"/>
  </p:sldLayoutIdLst>
  <p:hf sldNum="0" hdr="0" ftr="0"/>
  <p:txStyles>
    <p:titleStyle>
      <a:lvl1pPr marL="342900" indent="-342900" algn="ctr" defTabSz="-1387316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+mj-lt"/>
          <a:ea typeface="+mj-ea"/>
          <a:cs typeface="+mj-cs"/>
        </a:defRPr>
      </a:lvl1pPr>
      <a:lvl2pPr marL="342900" indent="-342900" algn="ctr" defTabSz="-1387316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/>
        </a:defRPr>
      </a:lvl2pPr>
      <a:lvl3pPr marL="342900" indent="-342900" algn="ctr" defTabSz="-1387316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/>
        </a:defRPr>
      </a:lvl3pPr>
      <a:lvl4pPr marL="342900" indent="-342900" algn="ctr" defTabSz="-1387316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/>
        </a:defRPr>
      </a:lvl4pPr>
      <a:lvl5pPr marL="342900" indent="-342900" algn="ctr" defTabSz="-1387316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latin typeface="Verdana"/>
        </a:defRPr>
      </a:lvl5pPr>
      <a:lvl6pPr marL="457200" algn="ctr" fontAlgn="base">
        <a:spcBef>
          <a:spcPct val="0"/>
        </a:spcBef>
        <a:spcAft>
          <a:spcPct val="0"/>
        </a:spcAft>
        <a:defRPr sz="3600" b="1">
          <a:solidFill>
            <a:schemeClr val="tx2">
              <a:alpha val="100000"/>
            </a:schemeClr>
          </a:solidFill>
          <a:latin typeface="Verdana"/>
        </a:defRPr>
      </a:lvl6pPr>
      <a:lvl7pPr marL="914400" algn="ctr" fontAlgn="base">
        <a:spcBef>
          <a:spcPct val="0"/>
        </a:spcBef>
        <a:spcAft>
          <a:spcPct val="0"/>
        </a:spcAft>
        <a:defRPr sz="3600" b="1">
          <a:solidFill>
            <a:schemeClr val="tx2">
              <a:alpha val="100000"/>
            </a:schemeClr>
          </a:solidFill>
          <a:latin typeface="Verdana"/>
        </a:defRPr>
      </a:lvl7pPr>
      <a:lvl8pPr marL="1371600" algn="ctr" fontAlgn="base">
        <a:spcBef>
          <a:spcPct val="0"/>
        </a:spcBef>
        <a:spcAft>
          <a:spcPct val="0"/>
        </a:spcAft>
        <a:defRPr sz="3600" b="1">
          <a:solidFill>
            <a:schemeClr val="tx2">
              <a:alpha val="100000"/>
            </a:schemeClr>
          </a:solidFill>
          <a:latin typeface="Verdana"/>
        </a:defRPr>
      </a:lvl8pPr>
      <a:lvl9pPr marL="1828800" algn="ctr" fontAlgn="base">
        <a:spcBef>
          <a:spcPct val="0"/>
        </a:spcBef>
        <a:spcAft>
          <a:spcPct val="0"/>
        </a:spcAft>
        <a:defRPr sz="3600" b="1">
          <a:solidFill>
            <a:schemeClr val="tx2">
              <a:alpha val="100000"/>
            </a:schemeClr>
          </a:solidFill>
          <a:latin typeface="Verdana"/>
        </a:defRPr>
      </a:lvl9pPr>
    </p:titleStyle>
    <p:bodyStyle>
      <a:lvl1pPr marL="342900" indent="-342900" algn="l" defTabSz="-13873163" rtl="0" eaLnBrk="0" fontAlgn="base" hangingPunct="0">
        <a:lnSpc>
          <a:spcPct val="140000"/>
        </a:lnSpc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-13873163" rtl="0" eaLnBrk="0" fontAlgn="base" hangingPunct="0">
        <a:lnSpc>
          <a:spcPct val="140000"/>
        </a:lnSpc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defTabSz="-13873163" rtl="0" eaLnBrk="0" fontAlgn="base" hangingPunct="0">
        <a:lnSpc>
          <a:spcPct val="140000"/>
        </a:lnSpc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defTabSz="-13873163" rtl="0" eaLnBrk="0" fontAlgn="base" hangingPunct="0">
        <a:lnSpc>
          <a:spcPct val="140000"/>
        </a:lnSpc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defTabSz="-13873163" rtl="0" eaLnBrk="0" fontAlgn="base" hangingPunct="0">
        <a:lnSpc>
          <a:spcPct val="140000"/>
        </a:lnSpc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fontAlgn="base">
        <a:lnSpc>
          <a:spcPct val="140000"/>
        </a:lnSpc>
        <a:spcBef>
          <a:spcPct val="20000"/>
        </a:spcBef>
        <a:spcAft>
          <a:spcPct val="0"/>
        </a:spcAft>
        <a:buChar char="»"/>
        <a:defRPr sz="2000">
          <a:solidFill>
            <a:schemeClr val="tx1">
              <a:alpha val="100000"/>
            </a:schemeClr>
          </a:solidFill>
          <a:latin typeface="+mn-lt"/>
        </a:defRPr>
      </a:lvl6pPr>
      <a:lvl7pPr marL="2971800" indent="-228600" algn="l" fontAlgn="base">
        <a:lnSpc>
          <a:spcPct val="140000"/>
        </a:lnSpc>
        <a:spcBef>
          <a:spcPct val="20000"/>
        </a:spcBef>
        <a:spcAft>
          <a:spcPct val="0"/>
        </a:spcAft>
        <a:buChar char="»"/>
        <a:defRPr sz="2000">
          <a:solidFill>
            <a:schemeClr val="tx1">
              <a:alpha val="100000"/>
            </a:schemeClr>
          </a:solidFill>
          <a:latin typeface="+mn-lt"/>
        </a:defRPr>
      </a:lvl7pPr>
      <a:lvl8pPr marL="3429000" indent="-228600" algn="l" fontAlgn="base">
        <a:lnSpc>
          <a:spcPct val="140000"/>
        </a:lnSpc>
        <a:spcBef>
          <a:spcPct val="20000"/>
        </a:spcBef>
        <a:spcAft>
          <a:spcPct val="0"/>
        </a:spcAft>
        <a:buChar char="»"/>
        <a:defRPr sz="2000">
          <a:solidFill>
            <a:schemeClr val="tx1">
              <a:alpha val="100000"/>
            </a:schemeClr>
          </a:solidFill>
          <a:latin typeface="+mn-lt"/>
        </a:defRPr>
      </a:lvl8pPr>
      <a:lvl9pPr marL="3886200" indent="-228600" algn="l" fontAlgn="base">
        <a:lnSpc>
          <a:spcPct val="140000"/>
        </a:lnSpc>
        <a:spcBef>
          <a:spcPct val="20000"/>
        </a:spcBef>
        <a:spcAft>
          <a:spcPct val="0"/>
        </a:spcAft>
        <a:buChar char="»"/>
        <a:defRPr sz="2000">
          <a:solidFill>
            <a:schemeClr val="tx1">
              <a:alpha val="100000"/>
            </a:schemeClr>
          </a:solidFill>
          <a:latin typeface="+mn-lt"/>
        </a:defRPr>
      </a:lvl9pPr>
    </p:bodyStyle>
    <p:otherStyle>
      <a:lvl1pPr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1pPr>
      <a:lvl2pPr marL="4572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2pPr>
      <a:lvl3pPr marL="9144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3pPr>
      <a:lvl4pPr marL="13716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4pPr>
      <a:lvl5pPr marL="18288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5pPr>
      <a:lvl6pPr marL="22860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6pPr>
      <a:lvl7pPr marL="27432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7pPr>
      <a:lvl8pPr marL="32004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8pPr>
      <a:lvl9pPr marL="3657600" algn="l" eaLnBrk="0" fontAlgn="base" hangingPunct="0">
        <a:spcBef>
          <a:spcPct val="0"/>
        </a:spcBef>
        <a:spcAft>
          <a:spcPct val="0"/>
        </a:spcAft>
        <a:defRPr>
          <a:solidFill>
            <a:schemeClr val="tx1">
              <a:alpha val="100000"/>
            </a:schemeClr>
          </a:solidFill>
          <a:latin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2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8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2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4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3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9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7">
            <a:extLst>
              <a:ext uri="{FF2B5EF4-FFF2-40B4-BE49-F238E27FC236}">
                <a16:creationId xmlns:a16="http://schemas.microsoft.com/office/drawing/2014/main" id="{8B116466-F262-481D-87D0-A813FFC1B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23863"/>
            <a:ext cx="8497888" cy="5238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buFontTx/>
              <a:buNone/>
              <a:defRPr/>
            </a:pPr>
            <a:r>
              <a:rPr lang="es-ES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pic>
        <p:nvPicPr>
          <p:cNvPr id="4099" name="Picture 26" descr="IMG_3000">
            <a:extLst>
              <a:ext uri="{FF2B5EF4-FFF2-40B4-BE49-F238E27FC236}">
                <a16:creationId xmlns:a16="http://schemas.microsoft.com/office/drawing/2014/main" id="{2081ECC6-D0BC-430B-9BCA-D971247FD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05" b="10229"/>
          <a:stretch>
            <a:fillRect/>
          </a:stretch>
        </p:blipFill>
        <p:spPr bwMode="auto">
          <a:xfrm>
            <a:off x="1042988" y="1125538"/>
            <a:ext cx="7381875" cy="504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0" name="CuadroTexto 1">
            <a:extLst>
              <a:ext uri="{FF2B5EF4-FFF2-40B4-BE49-F238E27FC236}">
                <a16:creationId xmlns:a16="http://schemas.microsoft.com/office/drawing/2014/main" id="{C7D3FE2E-37B4-4AA2-AC33-852B45A2C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5213" y="5988050"/>
            <a:ext cx="2312987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chemeClr val="tx1"/>
                </a:solidFill>
                <a:latin typeface="Arial" panose="020B0604020202020204" pitchFamily="34" charset="0"/>
              </a:rPr>
              <a:t>Coatepec, Veracruz</a:t>
            </a:r>
            <a:endParaRPr lang="es-MX" altLang="es-MX" sz="18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ángulo 5"/>
          <p:cNvSpPr>
            <a:spLocks noChangeArrowheads="1"/>
          </p:cNvSpPr>
          <p:nvPr/>
        </p:nvSpPr>
        <p:spPr bwMode="auto">
          <a:xfrm>
            <a:off x="3525838" y="460375"/>
            <a:ext cx="2208212" cy="379413"/>
          </a:xfrm>
          <a:prstGeom prst="rect">
            <a:avLst/>
          </a:prstGeom>
          <a:solidFill>
            <a:srgbClr val="FFFF66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0099"/>
                </a:solidFill>
                <a:latin typeface="Arial" panose="020B0604020202020204" pitchFamily="34" charset="0"/>
              </a:rPr>
              <a:t>Tabla de Verdad</a:t>
            </a:r>
          </a:p>
        </p:txBody>
      </p:sp>
      <p:sp>
        <p:nvSpPr>
          <p:cNvPr id="32771" name="Flecha izquierda y derecha 6"/>
          <p:cNvSpPr>
            <a:spLocks noChangeArrowheads="1"/>
          </p:cNvSpPr>
          <p:nvPr/>
        </p:nvSpPr>
        <p:spPr bwMode="auto">
          <a:xfrm>
            <a:off x="2700338" y="5084763"/>
            <a:ext cx="3527425" cy="850900"/>
          </a:xfrm>
          <a:prstGeom prst="leftRightArrow">
            <a:avLst>
              <a:gd name="adj1" fmla="val 50000"/>
              <a:gd name="adj2" fmla="val 49900"/>
            </a:avLst>
          </a:prstGeom>
          <a:solidFill>
            <a:srgbClr val="003300"/>
          </a:solidFill>
          <a:ln w="28575" algn="ctr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2772" name="Grupo 2"/>
          <p:cNvGrpSpPr>
            <a:grpSpLocks/>
          </p:cNvGrpSpPr>
          <p:nvPr/>
        </p:nvGrpSpPr>
        <p:grpSpPr bwMode="auto">
          <a:xfrm>
            <a:off x="684213" y="2420938"/>
            <a:ext cx="2640012" cy="3249612"/>
            <a:chOff x="683568" y="2421213"/>
            <a:chExt cx="2641393" cy="3248604"/>
          </a:xfrm>
        </p:grpSpPr>
        <p:sp>
          <p:nvSpPr>
            <p:cNvPr id="32846" name="Rectángulo 3"/>
            <p:cNvSpPr>
              <a:spLocks noChangeArrowheads="1"/>
            </p:cNvSpPr>
            <p:nvPr/>
          </p:nvSpPr>
          <p:spPr bwMode="auto">
            <a:xfrm>
              <a:off x="683568" y="5334435"/>
              <a:ext cx="1817463" cy="335382"/>
            </a:xfrm>
            <a:prstGeom prst="rect">
              <a:avLst/>
            </a:prstGeom>
            <a:solidFill>
              <a:srgbClr val="FFFF66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2000" b="1">
                  <a:solidFill>
                    <a:schemeClr val="tx1"/>
                  </a:solidFill>
                  <a:latin typeface="Arial" panose="020B0604020202020204" pitchFamily="34" charset="0"/>
                </a:rPr>
                <a:t>Circuito</a:t>
              </a:r>
            </a:p>
          </p:txBody>
        </p:sp>
        <p:pic>
          <p:nvPicPr>
            <p:cNvPr id="32847" name="Picture 4" descr="cir2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568" y="2421213"/>
              <a:ext cx="2641393" cy="28155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32773" name="Rectángulo 4"/>
          <p:cNvSpPr>
            <a:spLocks noChangeArrowheads="1"/>
          </p:cNvSpPr>
          <p:nvPr/>
        </p:nvSpPr>
        <p:spPr bwMode="auto">
          <a:xfrm>
            <a:off x="6308725" y="5289550"/>
            <a:ext cx="2016125" cy="344488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Ecuación</a:t>
            </a:r>
          </a:p>
        </p:txBody>
      </p:sp>
      <p:grpSp>
        <p:nvGrpSpPr>
          <p:cNvPr id="32774" name="Grupo 10"/>
          <p:cNvGrpSpPr>
            <a:grpSpLocks/>
          </p:cNvGrpSpPr>
          <p:nvPr/>
        </p:nvGrpSpPr>
        <p:grpSpPr bwMode="auto">
          <a:xfrm>
            <a:off x="4186238" y="4392613"/>
            <a:ext cx="4883150" cy="369887"/>
            <a:chOff x="4012802" y="5299779"/>
            <a:chExt cx="4882205" cy="369332"/>
          </a:xfrm>
        </p:grpSpPr>
        <p:sp>
          <p:nvSpPr>
            <p:cNvPr id="32839" name="Text Box 6"/>
            <p:cNvSpPr txBox="1">
              <a:spLocks noChangeArrowheads="1"/>
            </p:cNvSpPr>
            <p:nvPr/>
          </p:nvSpPr>
          <p:spPr bwMode="auto">
            <a:xfrm>
              <a:off x="4012802" y="5299779"/>
              <a:ext cx="4882205" cy="36933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1800" b="1">
                  <a:solidFill>
                    <a:srgbClr val="003300"/>
                  </a:solidFill>
                  <a:latin typeface="Arial" panose="020B0604020202020204" pitchFamily="34" charset="0"/>
                </a:rPr>
                <a:t>F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E</a:t>
              </a:r>
              <a:r>
                <a:rPr lang="es-MX" altLang="es-MX" sz="1800" b="1" baseline="-25000">
                  <a:solidFill>
                    <a:srgbClr val="000099"/>
                  </a:solidFill>
                  <a:latin typeface="Arial" panose="020B0604020202020204" pitchFamily="34" charset="0"/>
                </a:rPr>
                <a:t>(R,A,V)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=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R A V + R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A V +R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A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V+R A 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V +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R A V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</a:t>
              </a:r>
              <a:endParaRPr lang="es-ES" altLang="es-MX" sz="1800" b="1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840" name="Line 10"/>
            <p:cNvSpPr>
              <a:spLocks noChangeShapeType="1"/>
            </p:cNvSpPr>
            <p:nvPr/>
          </p:nvSpPr>
          <p:spPr bwMode="auto">
            <a:xfrm>
              <a:off x="5034528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1" name="Line 10"/>
            <p:cNvSpPr>
              <a:spLocks noChangeShapeType="1"/>
            </p:cNvSpPr>
            <p:nvPr/>
          </p:nvSpPr>
          <p:spPr bwMode="auto">
            <a:xfrm>
              <a:off x="527341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2" name="Line 10"/>
            <p:cNvSpPr>
              <a:spLocks noChangeShapeType="1"/>
            </p:cNvSpPr>
            <p:nvPr/>
          </p:nvSpPr>
          <p:spPr bwMode="auto">
            <a:xfrm>
              <a:off x="5479163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3" name="Line 10"/>
            <p:cNvSpPr>
              <a:spLocks noChangeShapeType="1"/>
            </p:cNvSpPr>
            <p:nvPr/>
          </p:nvSpPr>
          <p:spPr bwMode="auto">
            <a:xfrm>
              <a:off x="7835220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4" name="Line 10"/>
            <p:cNvSpPr>
              <a:spLocks noChangeShapeType="1"/>
            </p:cNvSpPr>
            <p:nvPr/>
          </p:nvSpPr>
          <p:spPr bwMode="auto">
            <a:xfrm>
              <a:off x="6920891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5" name="Line 10"/>
            <p:cNvSpPr>
              <a:spLocks noChangeShapeType="1"/>
            </p:cNvSpPr>
            <p:nvPr/>
          </p:nvSpPr>
          <p:spPr bwMode="auto">
            <a:xfrm>
              <a:off x="590967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</p:grpSp>
      <p:graphicFrame>
        <p:nvGraphicFramePr>
          <p:cNvPr id="47" name="Group 69"/>
          <p:cNvGraphicFramePr>
            <a:graphicFrameLocks noGrp="1"/>
          </p:cNvGraphicFramePr>
          <p:nvPr/>
        </p:nvGraphicFramePr>
        <p:xfrm>
          <a:off x="3621088" y="936625"/>
          <a:ext cx="2020887" cy="2757492"/>
        </p:xfrm>
        <a:graphic>
          <a:graphicData uri="http://schemas.openxmlformats.org/drawingml/2006/table">
            <a:tbl>
              <a:tblPr/>
              <a:tblGrid>
                <a:gridCol w="377447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4090099577"/>
                    </a:ext>
                  </a:extLst>
                </a:gridCol>
                <a:gridCol w="377447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513575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9258175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00779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826965"/>
                  </a:ext>
                </a:extLst>
              </a:tr>
              <a:tr h="3191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446428"/>
                  </a:ext>
                </a:extLst>
              </a:tr>
            </a:tbl>
          </a:graphicData>
        </a:graphic>
      </p:graphicFrame>
      <p:sp>
        <p:nvSpPr>
          <p:cNvPr id="21" name="Flecha doblada 20"/>
          <p:cNvSpPr/>
          <p:nvPr/>
        </p:nvSpPr>
        <p:spPr bwMode="auto">
          <a:xfrm>
            <a:off x="1646086" y="937666"/>
            <a:ext cx="1530350" cy="1570037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rgbClr val="003300"/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  <p:sp>
        <p:nvSpPr>
          <p:cNvPr id="19" name="Flecha doblada 20">
            <a:extLst>
              <a:ext uri="{FF2B5EF4-FFF2-40B4-BE49-F238E27FC236}">
                <a16:creationId xmlns:a16="http://schemas.microsoft.com/office/drawing/2014/main" id="{D66E2570-4BD6-4729-9028-9FA17BDB5C2A}"/>
              </a:ext>
            </a:extLst>
          </p:cNvPr>
          <p:cNvSpPr/>
          <p:nvPr/>
        </p:nvSpPr>
        <p:spPr bwMode="auto">
          <a:xfrm flipH="1">
            <a:off x="6030607" y="1722684"/>
            <a:ext cx="1208326" cy="2210372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rgbClr val="003300"/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9864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1" grpId="0" animBg="1"/>
      <p:bldP spid="21" grpId="0" animBg="1"/>
      <p:bldP spid="19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id="{7AE8F6C0-53FA-FE1F-8C38-0A7F9CA2B177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2808288" y="5805264"/>
            <a:ext cx="3527425" cy="576263"/>
          </a:xfrm>
          <a:solidFill>
            <a:schemeClr val="bg1"/>
          </a:solidFill>
        </p:spPr>
        <p:txBody>
          <a:bodyPr/>
          <a:lstStyle/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s-419" sz="2000" b="1" i="1" dirty="0">
                <a:solidFill>
                  <a:srgbClr val="000000"/>
                </a:solidFill>
              </a:rPr>
              <a:t>La noche estrellada</a:t>
            </a:r>
          </a:p>
          <a:p>
            <a:pPr mar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es-MX" sz="1400" b="1" i="1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Vincent van Gogh</a:t>
            </a:r>
            <a:endParaRPr lang="es-MX" sz="2400" b="1" i="1" dirty="0">
              <a:solidFill>
                <a:srgbClr val="000000"/>
              </a:solidFill>
            </a:endParaRPr>
          </a:p>
        </p:txBody>
      </p:sp>
      <p:pic>
        <p:nvPicPr>
          <p:cNvPr id="1026" name="Picture 2" descr="La noche estrellada">
            <a:extLst>
              <a:ext uri="{FF2B5EF4-FFF2-40B4-BE49-F238E27FC236}">
                <a16:creationId xmlns:a16="http://schemas.microsoft.com/office/drawing/2014/main" id="{6235E4FF-5B83-2B62-FF26-B1FD6C4B53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920" y="548680"/>
            <a:ext cx="7736160" cy="5112000"/>
          </a:xfrm>
          <a:prstGeom prst="rect">
            <a:avLst/>
          </a:prstGeom>
          <a:noFill/>
          <a:ln w="381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532794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 descr="Gráfico1">
            <a:extLst>
              <a:ext uri="{FF2B5EF4-FFF2-40B4-BE49-F238E27FC236}">
                <a16:creationId xmlns:a16="http://schemas.microsoft.com/office/drawing/2014/main" id="{F7B03EFA-AEB9-4310-A320-99D20C3F0C26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4213" y="3500438"/>
            <a:ext cx="3455987" cy="2073275"/>
          </a:xfrm>
          <a:noFill/>
        </p:spPr>
      </p:pic>
      <p:grpSp>
        <p:nvGrpSpPr>
          <p:cNvPr id="2" name="Group 47">
            <a:extLst>
              <a:ext uri="{FF2B5EF4-FFF2-40B4-BE49-F238E27FC236}">
                <a16:creationId xmlns:a16="http://schemas.microsoft.com/office/drawing/2014/main" id="{79A04B0A-8829-430F-99D6-94C562F6AE01}"/>
              </a:ext>
            </a:extLst>
          </p:cNvPr>
          <p:cNvGrpSpPr>
            <a:grpSpLocks/>
          </p:cNvGrpSpPr>
          <p:nvPr/>
        </p:nvGrpSpPr>
        <p:grpSpPr bwMode="auto">
          <a:xfrm>
            <a:off x="576263" y="2378075"/>
            <a:ext cx="2754312" cy="641350"/>
            <a:chOff x="363" y="1498"/>
            <a:chExt cx="1735" cy="404"/>
          </a:xfrm>
        </p:grpSpPr>
        <p:sp>
          <p:nvSpPr>
            <p:cNvPr id="7200" name="Text Box 3">
              <a:extLst>
                <a:ext uri="{FF2B5EF4-FFF2-40B4-BE49-F238E27FC236}">
                  <a16:creationId xmlns:a16="http://schemas.microsoft.com/office/drawing/2014/main" id="{7CEFFCB7-36BE-4CDF-A613-CA12B358B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" y="1498"/>
              <a:ext cx="1735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sz="3600" b="1">
                  <a:solidFill>
                    <a:schemeClr val="tx1"/>
                  </a:solidFill>
                  <a:latin typeface="Arial" panose="020B0604020202020204" pitchFamily="34" charset="0"/>
                </a:rPr>
                <a:t>F1</a:t>
              </a:r>
              <a:r>
                <a:rPr lang="en-US" altLang="es-MX" sz="3600" b="1" baseline="-25000">
                  <a:solidFill>
                    <a:schemeClr val="tx1"/>
                  </a:solidFill>
                  <a:latin typeface="Arial" panose="020B0604020202020204" pitchFamily="34" charset="0"/>
                </a:rPr>
                <a:t>(A,B)</a:t>
              </a:r>
              <a:r>
                <a:rPr lang="en-US" altLang="es-MX" sz="3600" b="1">
                  <a:solidFill>
                    <a:schemeClr val="tx1"/>
                  </a:solidFill>
                  <a:latin typeface="Arial" panose="020B0604020202020204" pitchFamily="34" charset="0"/>
                </a:rPr>
                <a:t>= A  </a:t>
              </a:r>
              <a:r>
                <a:rPr lang="en-US" altLang="es-MX" sz="3600" b="1">
                  <a:solidFill>
                    <a:srgbClr val="FF0000"/>
                  </a:solidFill>
                  <a:latin typeface="Arial" panose="020B0604020202020204" pitchFamily="34" charset="0"/>
                </a:rPr>
                <a:t>B</a:t>
              </a:r>
              <a:endParaRPr lang="es-ES" altLang="es-MX" sz="3600" b="1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01" name="Rectangle 10">
              <a:extLst>
                <a:ext uri="{FF2B5EF4-FFF2-40B4-BE49-F238E27FC236}">
                  <a16:creationId xmlns:a16="http://schemas.microsoft.com/office/drawing/2014/main" id="{9FF035FD-BFED-4AF0-BAF9-985BC0BE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1498"/>
              <a:ext cx="181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es-MX" altLang="es-MX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7172" name="Rectangle 15">
            <a:extLst>
              <a:ext uri="{FF2B5EF4-FFF2-40B4-BE49-F238E27FC236}">
                <a16:creationId xmlns:a16="http://schemas.microsoft.com/office/drawing/2014/main" id="{E884AEF6-8FC1-439D-ABFE-0076D35A2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692150"/>
            <a:ext cx="5400675" cy="530225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graphicFrame>
        <p:nvGraphicFramePr>
          <p:cNvPr id="353324" name="Group 44">
            <a:extLst>
              <a:ext uri="{FF2B5EF4-FFF2-40B4-BE49-F238E27FC236}">
                <a16:creationId xmlns:a16="http://schemas.microsoft.com/office/drawing/2014/main" id="{9AD8FE77-75B0-46FC-9662-48F19ECDE80C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4787900" y="2420938"/>
          <a:ext cx="4064000" cy="3611560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14037492"/>
                    </a:ext>
                  </a:extLst>
                </a:gridCol>
                <a:gridCol w="1952625">
                  <a:extLst>
                    <a:ext uri="{9D8B030D-6E8A-4147-A177-3AD203B41FA5}">
                      <a16:colId xmlns:a16="http://schemas.microsoft.com/office/drawing/2014/main" val="2221543727"/>
                    </a:ext>
                  </a:extLst>
                </a:gridCol>
                <a:gridCol w="1419225">
                  <a:extLst>
                    <a:ext uri="{9D8B030D-6E8A-4147-A177-3AD203B41FA5}">
                      <a16:colId xmlns:a16="http://schemas.microsoft.com/office/drawing/2014/main" val="1636374548"/>
                    </a:ext>
                  </a:extLst>
                </a:gridCol>
              </a:tblGrid>
              <a:tr h="72231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 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727531"/>
                  </a:ext>
                </a:extLst>
              </a:tr>
              <a:tr h="72231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816643"/>
                  </a:ext>
                </a:extLst>
              </a:tr>
              <a:tr h="72231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239624"/>
                  </a:ext>
                </a:extLst>
              </a:tr>
              <a:tr h="72231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0171255"/>
                  </a:ext>
                </a:extLst>
              </a:tr>
              <a:tr h="72231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92060"/>
                  </a:ext>
                </a:extLst>
              </a:tr>
            </a:tbl>
          </a:graphicData>
        </a:graphic>
      </p:graphicFrame>
      <p:sp>
        <p:nvSpPr>
          <p:cNvPr id="353326" name="Text Box 46">
            <a:extLst>
              <a:ext uri="{FF2B5EF4-FFF2-40B4-BE49-F238E27FC236}">
                <a16:creationId xmlns:a16="http://schemas.microsoft.com/office/drawing/2014/main" id="{2D0FD5BE-59F1-430D-8F77-0DD57735C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2088" y="4570413"/>
            <a:ext cx="5095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>
                <a:solidFill>
                  <a:srgbClr val="FF0000"/>
                </a:solidFill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3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3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332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3" descr="Gráfico1">
            <a:extLst>
              <a:ext uri="{FF2B5EF4-FFF2-40B4-BE49-F238E27FC236}">
                <a16:creationId xmlns:a16="http://schemas.microsoft.com/office/drawing/2014/main" id="{7A907383-885A-4274-A921-C11679D04815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55650" y="2565400"/>
            <a:ext cx="3455988" cy="2073275"/>
          </a:xfrm>
          <a:noFill/>
        </p:spPr>
      </p:pic>
      <p:sp>
        <p:nvSpPr>
          <p:cNvPr id="9219" name="Text Box 4">
            <a:extLst>
              <a:ext uri="{FF2B5EF4-FFF2-40B4-BE49-F238E27FC236}">
                <a16:creationId xmlns:a16="http://schemas.microsoft.com/office/drawing/2014/main" id="{2346BDF2-A044-4C84-8B2A-764BA4782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557338"/>
            <a:ext cx="27543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F1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sz="36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9220" name="Rectangle 5">
            <a:extLst>
              <a:ext uri="{FF2B5EF4-FFF2-40B4-BE49-F238E27FC236}">
                <a16:creationId xmlns:a16="http://schemas.microsoft.com/office/drawing/2014/main" id="{83734AC7-0615-4880-B31D-63ED79EAA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557338"/>
            <a:ext cx="287337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9221" name="Rectangle 6">
            <a:extLst>
              <a:ext uri="{FF2B5EF4-FFF2-40B4-BE49-F238E27FC236}">
                <a16:creationId xmlns:a16="http://schemas.microsoft.com/office/drawing/2014/main" id="{5EDF30F2-29B3-404B-9FBA-3368ED9E5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graphicFrame>
        <p:nvGraphicFramePr>
          <p:cNvPr id="544775" name="Group 7">
            <a:extLst>
              <a:ext uri="{FF2B5EF4-FFF2-40B4-BE49-F238E27FC236}">
                <a16:creationId xmlns:a16="http://schemas.microsoft.com/office/drawing/2014/main" id="{CD8D0EDC-1D6C-48CC-A63C-CD777CF27170}"/>
              </a:ext>
            </a:extLst>
          </p:cNvPr>
          <p:cNvGraphicFramePr>
            <a:graphicFrameLocks noGrp="1"/>
          </p:cNvGraphicFramePr>
          <p:nvPr>
            <p:ph sz="quarter" idx="3"/>
          </p:nvPr>
        </p:nvGraphicFramePr>
        <p:xfrm>
          <a:off x="4787900" y="1844675"/>
          <a:ext cx="4064000" cy="3611565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845498592"/>
                    </a:ext>
                  </a:extLst>
                </a:gridCol>
                <a:gridCol w="1952625">
                  <a:extLst>
                    <a:ext uri="{9D8B030D-6E8A-4147-A177-3AD203B41FA5}">
                      <a16:colId xmlns:a16="http://schemas.microsoft.com/office/drawing/2014/main" val="174164475"/>
                    </a:ext>
                  </a:extLst>
                </a:gridCol>
                <a:gridCol w="1419225">
                  <a:extLst>
                    <a:ext uri="{9D8B030D-6E8A-4147-A177-3AD203B41FA5}">
                      <a16:colId xmlns:a16="http://schemas.microsoft.com/office/drawing/2014/main" val="4273081131"/>
                    </a:ext>
                  </a:extLst>
                </a:gridCol>
              </a:tblGrid>
              <a:tr h="7223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 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S</a:t>
                      </a:r>
                      <a:endParaRPr kumimoji="0" lang="es-ES" altLang="es-MX" sz="36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6821701"/>
                  </a:ext>
                </a:extLst>
              </a:tr>
              <a:tr h="7223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0684370"/>
                  </a:ext>
                </a:extLst>
              </a:tr>
              <a:tr h="7223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4504258"/>
                  </a:ext>
                </a:extLst>
              </a:tr>
              <a:tr h="7223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8126760"/>
                  </a:ext>
                </a:extLst>
              </a:tr>
              <a:tr h="7223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6333030"/>
                  </a:ext>
                </a:extLst>
              </a:tr>
            </a:tbl>
          </a:graphicData>
        </a:graphic>
      </p:graphicFrame>
      <p:sp>
        <p:nvSpPr>
          <p:cNvPr id="9248" name="Text Box 34">
            <a:extLst>
              <a:ext uri="{FF2B5EF4-FFF2-40B4-BE49-F238E27FC236}">
                <a16:creationId xmlns:a16="http://schemas.microsoft.com/office/drawing/2014/main" id="{6B6981B8-8168-4929-8CEA-23F47D570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5734050"/>
            <a:ext cx="5895975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La salida es igual a uno solo cuando A=1 y B=0</a:t>
            </a:r>
            <a:endParaRPr lang="es-ES" altLang="es-MX" sz="20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36">
            <a:extLst>
              <a:ext uri="{FF2B5EF4-FFF2-40B4-BE49-F238E27FC236}">
                <a16:creationId xmlns:a16="http://schemas.microsoft.com/office/drawing/2014/main" id="{8F6A74F9-23E1-4AD7-9CFA-FBBA6DCCE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3068638"/>
            <a:ext cx="3671887" cy="2665412"/>
          </a:xfrm>
          <a:prstGeom prst="rect">
            <a:avLst/>
          </a:prstGeom>
          <a:solidFill>
            <a:srgbClr val="EDEEB0"/>
          </a:solidFill>
          <a:ln w="2857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600" b="1" dirty="0">
                <a:solidFill>
                  <a:schemeClr val="tx1"/>
                </a:solidFill>
                <a:latin typeface="Arial" panose="020B0604020202020204" pitchFamily="34" charset="0"/>
              </a:rPr>
              <a:t>Diagrama escalera</a:t>
            </a:r>
            <a:endParaRPr lang="es-ES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pic>
        <p:nvPicPr>
          <p:cNvPr id="11267" name="Picture 3" descr="Gráfico1">
            <a:extLst>
              <a:ext uri="{FF2B5EF4-FFF2-40B4-BE49-F238E27FC236}">
                <a16:creationId xmlns:a16="http://schemas.microsoft.com/office/drawing/2014/main" id="{2B221593-0CF3-458F-800B-EB84FF9414FF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65938" y="1577975"/>
            <a:ext cx="1944687" cy="1165225"/>
          </a:xfrm>
          <a:noFill/>
        </p:spPr>
      </p:pic>
      <p:sp>
        <p:nvSpPr>
          <p:cNvPr id="11268" name="Text Box 4">
            <a:extLst>
              <a:ext uri="{FF2B5EF4-FFF2-40B4-BE49-F238E27FC236}">
                <a16:creationId xmlns:a16="http://schemas.microsoft.com/office/drawing/2014/main" id="{E9260880-C7B8-4129-B10C-A7A78ECCB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1498600"/>
            <a:ext cx="27543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F1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sz="36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269" name="Rectangle 5">
            <a:extLst>
              <a:ext uri="{FF2B5EF4-FFF2-40B4-BE49-F238E27FC236}">
                <a16:creationId xmlns:a16="http://schemas.microsoft.com/office/drawing/2014/main" id="{DAD1B704-127F-4CA9-8CB4-7DD55684A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1555750"/>
            <a:ext cx="287338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1270" name="Rectangle 6">
            <a:extLst>
              <a:ext uri="{FF2B5EF4-FFF2-40B4-BE49-F238E27FC236}">
                <a16:creationId xmlns:a16="http://schemas.microsoft.com/office/drawing/2014/main" id="{1B58D540-8A03-4013-BD8A-CA0A52168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graphicFrame>
        <p:nvGraphicFramePr>
          <p:cNvPr id="544775" name="Group 7">
            <a:extLst>
              <a:ext uri="{FF2B5EF4-FFF2-40B4-BE49-F238E27FC236}">
                <a16:creationId xmlns:a16="http://schemas.microsoft.com/office/drawing/2014/main" id="{8136E117-ED29-4BF9-AB04-4C156B8D9B79}"/>
              </a:ext>
            </a:extLst>
          </p:cNvPr>
          <p:cNvGraphicFramePr>
            <a:graphicFrameLocks noGrp="1"/>
          </p:cNvGraphicFramePr>
          <p:nvPr>
            <p:ph sz="quarter" idx="4294967295"/>
          </p:nvPr>
        </p:nvGraphicFramePr>
        <p:xfrm>
          <a:off x="3938588" y="3192463"/>
          <a:ext cx="1841499" cy="2570163"/>
        </p:xfrm>
        <a:graphic>
          <a:graphicData uri="http://schemas.openxmlformats.org/drawingml/2006/table">
            <a:tbl>
              <a:tblPr/>
              <a:tblGrid>
                <a:gridCol w="347543">
                  <a:extLst>
                    <a:ext uri="{9D8B030D-6E8A-4147-A177-3AD203B41FA5}">
                      <a16:colId xmlns:a16="http://schemas.microsoft.com/office/drawing/2014/main" val="3862980028"/>
                    </a:ext>
                  </a:extLst>
                </a:gridCol>
                <a:gridCol w="781333">
                  <a:extLst>
                    <a:ext uri="{9D8B030D-6E8A-4147-A177-3AD203B41FA5}">
                      <a16:colId xmlns:a16="http://schemas.microsoft.com/office/drawing/2014/main" val="1548782513"/>
                    </a:ext>
                  </a:extLst>
                </a:gridCol>
                <a:gridCol w="712623">
                  <a:extLst>
                    <a:ext uri="{9D8B030D-6E8A-4147-A177-3AD203B41FA5}">
                      <a16:colId xmlns:a16="http://schemas.microsoft.com/office/drawing/2014/main" val="2233377300"/>
                    </a:ext>
                  </a:extLst>
                </a:gridCol>
              </a:tblGrid>
              <a:tr h="44190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 B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425035"/>
                  </a:ext>
                </a:extLst>
              </a:tr>
              <a:tr h="5120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0 0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925477"/>
                  </a:ext>
                </a:extLst>
              </a:tr>
              <a:tr h="5120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0 1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9300083"/>
                  </a:ext>
                </a:extLst>
              </a:tr>
              <a:tr h="52376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5426590"/>
                  </a:ext>
                </a:extLst>
              </a:tr>
              <a:tr h="58048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58" marR="91458" marT="45692" marB="4569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1381874"/>
                  </a:ext>
                </a:extLst>
              </a:tr>
            </a:tbl>
          </a:graphicData>
        </a:graphic>
      </p:graphicFrame>
      <p:sp>
        <p:nvSpPr>
          <p:cNvPr id="11297" name="Text Box 32">
            <a:extLst>
              <a:ext uri="{FF2B5EF4-FFF2-40B4-BE49-F238E27FC236}">
                <a16:creationId xmlns:a16="http://schemas.microsoft.com/office/drawing/2014/main" id="{E9804745-0E9B-43E8-97EA-591B72342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813" y="2595563"/>
            <a:ext cx="5370512" cy="36988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chemeClr val="tx1"/>
                </a:solidFill>
                <a:latin typeface="Arial" panose="020B0604020202020204" pitchFamily="34" charset="0"/>
              </a:rPr>
              <a:t>La salida es igual a uno solo cuando A=1 y B=0</a:t>
            </a:r>
            <a:endParaRPr lang="es-ES" altLang="es-MX" sz="18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pic>
        <p:nvPicPr>
          <p:cNvPr id="11298" name="Picture 37" descr="f1dex">
            <a:extLst>
              <a:ext uri="{FF2B5EF4-FFF2-40B4-BE49-F238E27FC236}">
                <a16:creationId xmlns:a16="http://schemas.microsoft.com/office/drawing/2014/main" id="{94FF1468-E6D3-47D2-9A3E-D3DDE8E076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3436938"/>
            <a:ext cx="3295650" cy="1931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99" name="Text Box 4">
            <a:extLst>
              <a:ext uri="{FF2B5EF4-FFF2-40B4-BE49-F238E27FC236}">
                <a16:creationId xmlns:a16="http://schemas.microsoft.com/office/drawing/2014/main" id="{5787BEF7-3324-4BBE-A0BA-23454C530E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9050" y="1574800"/>
            <a:ext cx="2679700" cy="584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chemeClr val="tx1"/>
                </a:solidFill>
                <a:latin typeface="Arial" panose="020B0604020202020204" pitchFamily="34" charset="0"/>
              </a:rPr>
              <a:t>F1</a:t>
            </a:r>
            <a:r>
              <a:rPr lang="en-US" altLang="es-MX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b="1">
                <a:solidFill>
                  <a:schemeClr val="tx1"/>
                </a:solidFill>
                <a:latin typeface="Arial" panose="020B0604020202020204" pitchFamily="34" charset="0"/>
              </a:rPr>
              <a:t>= A&amp;</a:t>
            </a:r>
            <a:r>
              <a:rPr lang="en-US" altLang="es-MX" b="1">
                <a:solidFill>
                  <a:srgbClr val="CC0000"/>
                </a:solidFill>
                <a:latin typeface="Arial" panose="020B0604020202020204" pitchFamily="34" charset="0"/>
              </a:rPr>
              <a:t>!</a:t>
            </a: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11300" name="Imagen 2">
            <a:extLst>
              <a:ext uri="{FF2B5EF4-FFF2-40B4-BE49-F238E27FC236}">
                <a16:creationId xmlns:a16="http://schemas.microsoft.com/office/drawing/2014/main" id="{F4CE9195-8EAF-4E88-9611-3B1AAF1265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1863" y="3543300"/>
            <a:ext cx="2824162" cy="216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 Box 2">
            <a:extLst>
              <a:ext uri="{FF2B5EF4-FFF2-40B4-BE49-F238E27FC236}">
                <a16:creationId xmlns:a16="http://schemas.microsoft.com/office/drawing/2014/main" id="{48E9B76D-6F24-4D03-AAC5-1F500ECB8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544" y="2924175"/>
            <a:ext cx="3021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F2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+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sz="36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36770D36-7958-4045-82F7-4EA23D17C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824" y="2924175"/>
            <a:ext cx="287338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541700" name="Picture 4" descr="or">
            <a:extLst>
              <a:ext uri="{FF2B5EF4-FFF2-40B4-BE49-F238E27FC236}">
                <a16:creationId xmlns:a16="http://schemas.microsoft.com/office/drawing/2014/main" id="{AF082FF3-968E-4F2B-8FB1-9F73177012A7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1313" y="3949700"/>
            <a:ext cx="3165475" cy="1316038"/>
          </a:xfrm>
          <a:noFill/>
        </p:spPr>
      </p:pic>
      <p:graphicFrame>
        <p:nvGraphicFramePr>
          <p:cNvPr id="541702" name="Group 6">
            <a:extLst>
              <a:ext uri="{FF2B5EF4-FFF2-40B4-BE49-F238E27FC236}">
                <a16:creationId xmlns:a16="http://schemas.microsoft.com/office/drawing/2014/main" id="{D5BCEB52-D18C-4F8A-B1D4-7041F1D3A92B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320274106"/>
              </p:ext>
            </p:extLst>
          </p:nvPr>
        </p:nvGraphicFramePr>
        <p:xfrm>
          <a:off x="4716016" y="1916113"/>
          <a:ext cx="4064000" cy="4394201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1807752870"/>
                    </a:ext>
                  </a:extLst>
                </a:gridCol>
                <a:gridCol w="1952625">
                  <a:extLst>
                    <a:ext uri="{9D8B030D-6E8A-4147-A177-3AD203B41FA5}">
                      <a16:colId xmlns:a16="http://schemas.microsoft.com/office/drawing/2014/main" val="1313743772"/>
                    </a:ext>
                  </a:extLst>
                </a:gridCol>
                <a:gridCol w="1419225">
                  <a:extLst>
                    <a:ext uri="{9D8B030D-6E8A-4147-A177-3AD203B41FA5}">
                      <a16:colId xmlns:a16="http://schemas.microsoft.com/office/drawing/2014/main" val="249183717"/>
                    </a:ext>
                  </a:extLst>
                </a:gridCol>
              </a:tblGrid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 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A+B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4364857"/>
                  </a:ext>
                </a:extLst>
              </a:tr>
              <a:tr h="87788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8379109"/>
                  </a:ext>
                </a:extLst>
              </a:tr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836673"/>
                  </a:ext>
                </a:extLst>
              </a:tr>
              <a:tr h="87788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686166"/>
                  </a:ext>
                </a:extLst>
              </a:tr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3535554"/>
                  </a:ext>
                </a:extLst>
              </a:tr>
            </a:tbl>
          </a:graphicData>
        </a:graphic>
      </p:graphicFrame>
      <p:sp>
        <p:nvSpPr>
          <p:cNvPr id="541728" name="Text Box 32">
            <a:extLst>
              <a:ext uri="{FF2B5EF4-FFF2-40B4-BE49-F238E27FC236}">
                <a16:creationId xmlns:a16="http://schemas.microsoft.com/office/drawing/2014/main" id="{CC0E4479-3C62-479B-BAC1-0BF7BA1C5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8416" y="3792538"/>
            <a:ext cx="438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 dirty="0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13344" name="Rectangle 6">
            <a:extLst>
              <a:ext uri="{FF2B5EF4-FFF2-40B4-BE49-F238E27FC236}">
                <a16:creationId xmlns:a16="http://schemas.microsoft.com/office/drawing/2014/main" id="{9610807C-D3DE-4EBD-A2E5-3DF569216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41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1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1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17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4">
            <a:extLst>
              <a:ext uri="{FF2B5EF4-FFF2-40B4-BE49-F238E27FC236}">
                <a16:creationId xmlns:a16="http://schemas.microsoft.com/office/drawing/2014/main" id="{717E46F6-6D28-4673-96D1-A396C48A0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544" y="2924175"/>
            <a:ext cx="3021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F2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+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sz="36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5363" name="Rectangle 10">
            <a:extLst>
              <a:ext uri="{FF2B5EF4-FFF2-40B4-BE49-F238E27FC236}">
                <a16:creationId xmlns:a16="http://schemas.microsoft.com/office/drawing/2014/main" id="{98D6E856-7C8E-4FCC-980D-563977DCC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824" y="2924175"/>
            <a:ext cx="287338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15364" name="Picture 13" descr="or">
            <a:extLst>
              <a:ext uri="{FF2B5EF4-FFF2-40B4-BE49-F238E27FC236}">
                <a16:creationId xmlns:a16="http://schemas.microsoft.com/office/drawing/2014/main" id="{B0A1B727-9AAE-4A2B-9573-2A7DE7CF8899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1313" y="3949700"/>
            <a:ext cx="3165475" cy="1316038"/>
          </a:xfrm>
          <a:noFill/>
        </p:spPr>
      </p:pic>
      <p:graphicFrame>
        <p:nvGraphicFramePr>
          <p:cNvPr id="383031" name="Group 55">
            <a:extLst>
              <a:ext uri="{FF2B5EF4-FFF2-40B4-BE49-F238E27FC236}">
                <a16:creationId xmlns:a16="http://schemas.microsoft.com/office/drawing/2014/main" id="{7EB83E20-CEB6-41CA-9FBD-4CCE1DC6D138}"/>
              </a:ext>
            </a:extLst>
          </p:cNvPr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val="886400447"/>
              </p:ext>
            </p:extLst>
          </p:nvPr>
        </p:nvGraphicFramePr>
        <p:xfrm>
          <a:off x="4716016" y="1916113"/>
          <a:ext cx="4064000" cy="4394201"/>
        </p:xfrm>
        <a:graphic>
          <a:graphicData uri="http://schemas.openxmlformats.org/drawingml/2006/table">
            <a:tbl>
              <a:tblPr/>
              <a:tblGrid>
                <a:gridCol w="692150">
                  <a:extLst>
                    <a:ext uri="{9D8B030D-6E8A-4147-A177-3AD203B41FA5}">
                      <a16:colId xmlns:a16="http://schemas.microsoft.com/office/drawing/2014/main" val="1325018959"/>
                    </a:ext>
                  </a:extLst>
                </a:gridCol>
                <a:gridCol w="1952625">
                  <a:extLst>
                    <a:ext uri="{9D8B030D-6E8A-4147-A177-3AD203B41FA5}">
                      <a16:colId xmlns:a16="http://schemas.microsoft.com/office/drawing/2014/main" val="3186467903"/>
                    </a:ext>
                  </a:extLst>
                </a:gridCol>
                <a:gridCol w="1419225">
                  <a:extLst>
                    <a:ext uri="{9D8B030D-6E8A-4147-A177-3AD203B41FA5}">
                      <a16:colId xmlns:a16="http://schemas.microsoft.com/office/drawing/2014/main" val="103825254"/>
                    </a:ext>
                  </a:extLst>
                </a:gridCol>
              </a:tblGrid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 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A+B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5889346"/>
                  </a:ext>
                </a:extLst>
              </a:tr>
              <a:tr h="87788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4124476"/>
                  </a:ext>
                </a:extLst>
              </a:tr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0 1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987487"/>
                  </a:ext>
                </a:extLst>
              </a:tr>
              <a:tr h="87788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1 0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654561"/>
                  </a:ext>
                </a:extLst>
              </a:tr>
              <a:tr h="8794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1 1</a:t>
                      </a:r>
                      <a:endParaRPr kumimoji="0" lang="es-ES" altLang="es-MX" sz="36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3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36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7079055"/>
                  </a:ext>
                </a:extLst>
              </a:tr>
            </a:tbl>
          </a:graphicData>
        </a:graphic>
      </p:graphicFrame>
      <p:sp>
        <p:nvSpPr>
          <p:cNvPr id="15391" name="Rectangle 6">
            <a:extLst>
              <a:ext uri="{FF2B5EF4-FFF2-40B4-BE49-F238E27FC236}">
                <a16:creationId xmlns:a16="http://schemas.microsoft.com/office/drawing/2014/main" id="{06D74E53-B123-4034-A4A8-E1A18C93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sp>
        <p:nvSpPr>
          <p:cNvPr id="15392" name="Text Box 34">
            <a:extLst>
              <a:ext uri="{FF2B5EF4-FFF2-40B4-BE49-F238E27FC236}">
                <a16:creationId xmlns:a16="http://schemas.microsoft.com/office/drawing/2014/main" id="{78104A59-89DB-40A8-A0AC-2FB614C69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268413"/>
            <a:ext cx="5965825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La salida es igual a cero solo cuando A=0 y B=1</a:t>
            </a:r>
            <a:endParaRPr lang="es-ES" altLang="es-MX" sz="20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4">
            <a:extLst>
              <a:ext uri="{FF2B5EF4-FFF2-40B4-BE49-F238E27FC236}">
                <a16:creationId xmlns:a16="http://schemas.microsoft.com/office/drawing/2014/main" id="{E5789EE6-A25A-4786-8505-5919A459D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1201738"/>
            <a:ext cx="3021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F2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+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</a:t>
            </a:r>
            <a:endParaRPr lang="es-ES" altLang="es-MX" sz="36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7411" name="Rectangle 10">
            <a:extLst>
              <a:ext uri="{FF2B5EF4-FFF2-40B4-BE49-F238E27FC236}">
                <a16:creationId xmlns:a16="http://schemas.microsoft.com/office/drawing/2014/main" id="{33C5EDCF-4AA7-4CB0-AFD2-592B2DDD9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1238250"/>
            <a:ext cx="287337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17412" name="Picture 13" descr="or">
            <a:extLst>
              <a:ext uri="{FF2B5EF4-FFF2-40B4-BE49-F238E27FC236}">
                <a16:creationId xmlns:a16="http://schemas.microsoft.com/office/drawing/2014/main" id="{5257F875-32BD-4ADD-B88C-685D90494382}"/>
              </a:ext>
            </a:extLst>
          </p:cNvPr>
          <p:cNvPicPr>
            <a:picLocks noGrp="1" noChangeAspect="1" noChangeArrowheads="1"/>
          </p:cNvPicPr>
          <p:nvPr>
            <p:ph sz="half" idx="4294967295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516688" y="2060575"/>
            <a:ext cx="2376487" cy="987425"/>
          </a:xfrm>
          <a:noFill/>
        </p:spPr>
      </p:pic>
      <p:sp>
        <p:nvSpPr>
          <p:cNvPr id="17413" name="Rectangle 6">
            <a:extLst>
              <a:ext uri="{FF2B5EF4-FFF2-40B4-BE49-F238E27FC236}">
                <a16:creationId xmlns:a16="http://schemas.microsoft.com/office/drawing/2014/main" id="{558B7A5A-80F6-45A1-AFDA-FCB378EFE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476250"/>
            <a:ext cx="4032250" cy="420688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sp>
        <p:nvSpPr>
          <p:cNvPr id="17414" name="Text Box 32">
            <a:extLst>
              <a:ext uri="{FF2B5EF4-FFF2-40B4-BE49-F238E27FC236}">
                <a16:creationId xmlns:a16="http://schemas.microsoft.com/office/drawing/2014/main" id="{ABA1F981-289F-4768-9088-975277761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2414588"/>
            <a:ext cx="5965825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La salida es igual a cero solo cuando A=0 y B=1</a:t>
            </a:r>
            <a:endParaRPr lang="es-ES" altLang="es-MX" sz="20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17415" name="Text Box 33">
            <a:extLst>
              <a:ext uri="{FF2B5EF4-FFF2-40B4-BE49-F238E27FC236}">
                <a16:creationId xmlns:a16="http://schemas.microsoft.com/office/drawing/2014/main" id="{93326B59-C8FE-404D-882B-888B6DAC9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125" y="3160713"/>
            <a:ext cx="3551238" cy="2924175"/>
          </a:xfrm>
          <a:prstGeom prst="rect">
            <a:avLst/>
          </a:prstGeom>
          <a:solidFill>
            <a:srgbClr val="FFFF99"/>
          </a:solidFill>
          <a:ln w="28575">
            <a:solidFill>
              <a:schemeClr val="tx1"/>
            </a:solidFill>
          </a:ln>
          <a:effectLst/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endParaRPr lang="es-MX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pPr algn="ct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600" b="1" dirty="0">
                <a:solidFill>
                  <a:schemeClr val="tx1"/>
                </a:solidFill>
                <a:latin typeface="Arial" panose="020B0604020202020204" pitchFamily="34" charset="0"/>
              </a:rPr>
              <a:t>Diagrama escalera</a:t>
            </a:r>
            <a:endParaRPr lang="es-ES" altLang="es-MX" sz="16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pic>
        <p:nvPicPr>
          <p:cNvPr id="17416" name="Picture 35" descr="f2de">
            <a:extLst>
              <a:ext uri="{FF2B5EF4-FFF2-40B4-BE49-F238E27FC236}">
                <a16:creationId xmlns:a16="http://schemas.microsoft.com/office/drawing/2014/main" id="{2EB86EE4-F8D7-4DA9-81D5-21DF284854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3619500"/>
            <a:ext cx="3335338" cy="214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7" name="Text Box 4">
            <a:extLst>
              <a:ext uri="{FF2B5EF4-FFF2-40B4-BE49-F238E27FC236}">
                <a16:creationId xmlns:a16="http://schemas.microsoft.com/office/drawing/2014/main" id="{923B5155-8CA0-418C-BD36-B3EA1097E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6025" y="1208088"/>
            <a:ext cx="249872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2800" b="1">
                <a:solidFill>
                  <a:schemeClr val="tx1"/>
                </a:solidFill>
                <a:latin typeface="Arial" panose="020B0604020202020204" pitchFamily="34" charset="0"/>
              </a:rPr>
              <a:t>F2</a:t>
            </a:r>
            <a:r>
              <a:rPr lang="en-US" altLang="es-MX" sz="28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n-US" altLang="es-MX" sz="2800" b="1">
                <a:solidFill>
                  <a:schemeClr val="tx1"/>
                </a:solidFill>
                <a:latin typeface="Arial" panose="020B0604020202020204" pitchFamily="34" charset="0"/>
              </a:rPr>
              <a:t>= A # </a:t>
            </a:r>
            <a:r>
              <a:rPr lang="en-US" altLang="es-MX" sz="2800" b="1">
                <a:solidFill>
                  <a:srgbClr val="FF0000"/>
                </a:solidFill>
                <a:latin typeface="Arial" panose="020B0604020202020204" pitchFamily="34" charset="0"/>
              </a:rPr>
              <a:t>!B</a:t>
            </a:r>
            <a:endParaRPr lang="es-ES" altLang="es-MX" sz="2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11" name="Group 7">
            <a:extLst>
              <a:ext uri="{FF2B5EF4-FFF2-40B4-BE49-F238E27FC236}">
                <a16:creationId xmlns:a16="http://schemas.microsoft.com/office/drawing/2014/main" id="{83EE83E3-DF61-4719-9601-D43FE1F4F727}"/>
              </a:ext>
            </a:extLst>
          </p:cNvPr>
          <p:cNvGraphicFramePr>
            <a:graphicFrameLocks/>
          </p:cNvGraphicFramePr>
          <p:nvPr/>
        </p:nvGraphicFramePr>
        <p:xfrm>
          <a:off x="4052888" y="3406775"/>
          <a:ext cx="1841499" cy="2571750"/>
        </p:xfrm>
        <a:graphic>
          <a:graphicData uri="http://schemas.openxmlformats.org/drawingml/2006/table">
            <a:tbl>
              <a:tblPr/>
              <a:tblGrid>
                <a:gridCol w="347543">
                  <a:extLst>
                    <a:ext uri="{9D8B030D-6E8A-4147-A177-3AD203B41FA5}">
                      <a16:colId xmlns:a16="http://schemas.microsoft.com/office/drawing/2014/main" val="3862980028"/>
                    </a:ext>
                  </a:extLst>
                </a:gridCol>
                <a:gridCol w="781333">
                  <a:extLst>
                    <a:ext uri="{9D8B030D-6E8A-4147-A177-3AD203B41FA5}">
                      <a16:colId xmlns:a16="http://schemas.microsoft.com/office/drawing/2014/main" val="1548782513"/>
                    </a:ext>
                  </a:extLst>
                </a:gridCol>
                <a:gridCol w="712623">
                  <a:extLst>
                    <a:ext uri="{9D8B030D-6E8A-4147-A177-3AD203B41FA5}">
                      <a16:colId xmlns:a16="http://schemas.microsoft.com/office/drawing/2014/main" val="2233377300"/>
                    </a:ext>
                  </a:extLst>
                </a:gridCol>
              </a:tblGrid>
              <a:tr h="44215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 B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F2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425035"/>
                  </a:ext>
                </a:extLst>
              </a:tr>
              <a:tr h="5123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0 0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925477"/>
                  </a:ext>
                </a:extLst>
              </a:tr>
              <a:tr h="5123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0 1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9300083"/>
                  </a:ext>
                </a:extLst>
              </a:tr>
              <a:tr h="5241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5426590"/>
                  </a:ext>
                </a:extLst>
              </a:tr>
              <a:tr h="58087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_tradnl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1 1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66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66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58" marR="91458" marT="45723" marB="45723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1381874"/>
                  </a:ext>
                </a:extLst>
              </a:tr>
            </a:tbl>
          </a:graphicData>
        </a:graphic>
      </p:graphicFrame>
      <p:pic>
        <p:nvPicPr>
          <p:cNvPr id="17444" name="Imagen 1">
            <a:extLst>
              <a:ext uri="{FF2B5EF4-FFF2-40B4-BE49-F238E27FC236}">
                <a16:creationId xmlns:a16="http://schemas.microsoft.com/office/drawing/2014/main" id="{7CDEB19D-5A70-498B-8635-8C617160C44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3613" y="3716338"/>
            <a:ext cx="2951162" cy="2262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4">
            <a:extLst>
              <a:ext uri="{FF2B5EF4-FFF2-40B4-BE49-F238E27FC236}">
                <a16:creationId xmlns:a16="http://schemas.microsoft.com/office/drawing/2014/main" id="{8F903848-2F8F-43BE-8D71-82471692C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060575"/>
            <a:ext cx="3656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F3</a:t>
            </a:r>
            <a:r>
              <a:rPr lang="en-US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(A,B,C)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= A </a:t>
            </a:r>
            <a:r>
              <a:rPr lang="en-US" altLang="es-MX" sz="3600" b="1">
                <a:solidFill>
                  <a:srgbClr val="FF0000"/>
                </a:solidFill>
                <a:latin typeface="Arial" panose="020B0604020202020204" pitchFamily="34" charset="0"/>
              </a:rPr>
              <a:t>B </a:t>
            </a:r>
            <a:r>
              <a:rPr lang="en-US" altLang="es-MX" sz="3600" b="1">
                <a:latin typeface="Arial" panose="020B0604020202020204" pitchFamily="34" charset="0"/>
              </a:rPr>
              <a:t>+</a:t>
            </a:r>
            <a:r>
              <a:rPr lang="en-US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C</a:t>
            </a:r>
            <a:endParaRPr lang="es-ES" altLang="es-MX" sz="36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19459" name="Rectangle 10">
            <a:extLst>
              <a:ext uri="{FF2B5EF4-FFF2-40B4-BE49-F238E27FC236}">
                <a16:creationId xmlns:a16="http://schemas.microsoft.com/office/drawing/2014/main" id="{F5DEBE8C-9306-45FD-AF8D-51B86B8C2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56" y="2060848"/>
            <a:ext cx="287337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360461" name="Picture 13" descr="And1">
            <a:extLst>
              <a:ext uri="{FF2B5EF4-FFF2-40B4-BE49-F238E27FC236}">
                <a16:creationId xmlns:a16="http://schemas.microsoft.com/office/drawing/2014/main" id="{10F0156A-7DF3-45DB-8589-8F59C1A3BA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301" y="3116873"/>
            <a:ext cx="2230437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0462" name="Picture 14" descr="orf3">
            <a:extLst>
              <a:ext uri="{FF2B5EF4-FFF2-40B4-BE49-F238E27FC236}">
                <a16:creationId xmlns:a16="http://schemas.microsoft.com/office/drawing/2014/main" id="{5BA42A11-B039-4AD2-98AD-A9CB7BCA63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863" y="3620111"/>
            <a:ext cx="3756025" cy="117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62" name="Rectangle 6">
            <a:extLst>
              <a:ext uri="{FF2B5EF4-FFF2-40B4-BE49-F238E27FC236}">
                <a16:creationId xmlns:a16="http://schemas.microsoft.com/office/drawing/2014/main" id="{25E55809-8742-46AB-93FE-4A15A9EF1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pic>
        <p:nvPicPr>
          <p:cNvPr id="9225" name="Picture 9" descr="f3de">
            <a:extLst>
              <a:ext uri="{FF2B5EF4-FFF2-40B4-BE49-F238E27FC236}">
                <a16:creationId xmlns:a16="http://schemas.microsoft.com/office/drawing/2014/main" id="{8FABB96F-6E05-4CE2-BF65-D5A5CC695E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9675" y="2133600"/>
            <a:ext cx="3800475" cy="299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60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60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3">
            <a:extLst>
              <a:ext uri="{FF2B5EF4-FFF2-40B4-BE49-F238E27FC236}">
                <a16:creationId xmlns:a16="http://schemas.microsoft.com/office/drawing/2014/main" id="{DB7F3E97-0098-4E47-9BAE-FE0233057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412875"/>
            <a:ext cx="398160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F4</a:t>
            </a:r>
            <a:r>
              <a:rPr lang="en-US" altLang="es-MX" sz="36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(A,B,C)</a:t>
            </a:r>
            <a:r>
              <a:rPr lang="en-US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= A </a:t>
            </a:r>
            <a:r>
              <a:rPr lang="en-US" altLang="es-MX" sz="4000" b="1" dirty="0">
                <a:solidFill>
                  <a:schemeClr val="tx1"/>
                </a:solidFill>
                <a:latin typeface="Arial" panose="020B0604020202020204" pitchFamily="34" charset="0"/>
              </a:rPr>
              <a:t>(</a:t>
            </a:r>
            <a:r>
              <a:rPr lang="en-US" altLang="es-MX" sz="3600" b="1" dirty="0">
                <a:solidFill>
                  <a:srgbClr val="FF0000"/>
                </a:solidFill>
                <a:latin typeface="Arial" panose="020B0604020202020204" pitchFamily="34" charset="0"/>
              </a:rPr>
              <a:t>B +</a:t>
            </a:r>
            <a:r>
              <a:rPr lang="en-US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C</a:t>
            </a:r>
            <a:r>
              <a:rPr lang="en-US" altLang="es-MX" sz="4000" b="1" dirty="0">
                <a:solidFill>
                  <a:schemeClr val="tx1"/>
                </a:solidFill>
                <a:latin typeface="Arial" panose="020B0604020202020204" pitchFamily="34" charset="0"/>
              </a:rPr>
              <a:t>)</a:t>
            </a:r>
            <a:endParaRPr lang="es-ES" altLang="es-MX" sz="36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21507" name="Rectangle 4">
            <a:extLst>
              <a:ext uri="{FF2B5EF4-FFF2-40B4-BE49-F238E27FC236}">
                <a16:creationId xmlns:a16="http://schemas.microsoft.com/office/drawing/2014/main" id="{995C653B-2F67-479D-A9F1-CC47ABED5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1412875"/>
            <a:ext cx="287338" cy="7302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pic>
        <p:nvPicPr>
          <p:cNvPr id="361478" name="Picture 6" descr="Andf4">
            <a:extLst>
              <a:ext uri="{FF2B5EF4-FFF2-40B4-BE49-F238E27FC236}">
                <a16:creationId xmlns:a16="http://schemas.microsoft.com/office/drawing/2014/main" id="{3C39D682-E156-4E18-94B7-4C62BBE61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320925"/>
            <a:ext cx="489585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0">
            <a:extLst>
              <a:ext uri="{FF2B5EF4-FFF2-40B4-BE49-F238E27FC236}">
                <a16:creationId xmlns:a16="http://schemas.microsoft.com/office/drawing/2014/main" id="{43315929-CE51-472B-82C0-1EB33220B39A}"/>
              </a:ext>
            </a:extLst>
          </p:cNvPr>
          <p:cNvGrpSpPr>
            <a:grpSpLocks/>
          </p:cNvGrpSpPr>
          <p:nvPr/>
        </p:nvGrpSpPr>
        <p:grpSpPr bwMode="auto">
          <a:xfrm>
            <a:off x="325438" y="3041650"/>
            <a:ext cx="3263900" cy="1122363"/>
            <a:chOff x="1021" y="2796"/>
            <a:chExt cx="2222" cy="825"/>
          </a:xfrm>
        </p:grpSpPr>
        <p:pic>
          <p:nvPicPr>
            <p:cNvPr id="21512" name="Picture 5" descr="orf4">
              <a:extLst>
                <a:ext uri="{FF2B5EF4-FFF2-40B4-BE49-F238E27FC236}">
                  <a16:creationId xmlns:a16="http://schemas.microsoft.com/office/drawing/2014/main" id="{D8AD4826-D368-4632-8925-C7976E35F5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" y="2796"/>
              <a:ext cx="1758" cy="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13" name="Line 9">
              <a:extLst>
                <a:ext uri="{FF2B5EF4-FFF2-40B4-BE49-F238E27FC236}">
                  <a16:creationId xmlns:a16="http://schemas.microsoft.com/office/drawing/2014/main" id="{67A8A3CE-16A8-4BF0-BD83-CD0A68AF2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4" y="3203"/>
              <a:ext cx="49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MX"/>
            </a:p>
          </p:txBody>
        </p:sp>
      </p:grpSp>
      <p:sp>
        <p:nvSpPr>
          <p:cNvPr id="21510" name="Rectangle 6">
            <a:extLst>
              <a:ext uri="{FF2B5EF4-FFF2-40B4-BE49-F238E27FC236}">
                <a16:creationId xmlns:a16="http://schemas.microsoft.com/office/drawing/2014/main" id="{F6152A21-C0E9-4605-AD66-F3A67F711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pic>
        <p:nvPicPr>
          <p:cNvPr id="21511" name="Imagen 2">
            <a:extLst>
              <a:ext uri="{FF2B5EF4-FFF2-40B4-BE49-F238E27FC236}">
                <a16:creationId xmlns:a16="http://schemas.microsoft.com/office/drawing/2014/main" id="{51335E01-DA41-446F-8335-A9044620DA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7900" y="3357563"/>
            <a:ext cx="3800475" cy="300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36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19">
            <a:extLst>
              <a:ext uri="{FF2B5EF4-FFF2-40B4-BE49-F238E27FC236}">
                <a16:creationId xmlns:a16="http://schemas.microsoft.com/office/drawing/2014/main" id="{B9C53E22-FCB7-453C-B25F-2C2F01D1332D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133600"/>
            <a:ext cx="2901950" cy="519113"/>
            <a:chOff x="1247" y="1026"/>
            <a:chExt cx="1828" cy="327"/>
          </a:xfrm>
        </p:grpSpPr>
        <p:sp>
          <p:nvSpPr>
            <p:cNvPr id="23568" name="Rectangle 4">
              <a:extLst>
                <a:ext uri="{FF2B5EF4-FFF2-40B4-BE49-F238E27FC236}">
                  <a16:creationId xmlns:a16="http://schemas.microsoft.com/office/drawing/2014/main" id="{20650179-C398-4873-ADB5-2DA1DED7C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1026"/>
              <a:ext cx="181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es-MX" altLang="es-MX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569" name="Text Box 9">
              <a:extLst>
                <a:ext uri="{FF2B5EF4-FFF2-40B4-BE49-F238E27FC236}">
                  <a16:creationId xmlns:a16="http://schemas.microsoft.com/office/drawing/2014/main" id="{F2D83BA0-812D-478A-9685-654091AD9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7" y="1026"/>
              <a:ext cx="18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F3</a:t>
              </a:r>
              <a:r>
                <a:rPr lang="en-US" altLang="es-MX" sz="2800" b="1" baseline="-25000">
                  <a:solidFill>
                    <a:schemeClr val="tx1"/>
                  </a:solidFill>
                  <a:latin typeface="Arial" panose="020B0604020202020204" pitchFamily="34" charset="0"/>
                </a:rPr>
                <a:t>(A,B,C)</a:t>
              </a: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= A </a:t>
              </a:r>
              <a:r>
                <a:rPr lang="en-US" altLang="es-MX" sz="2800" b="1">
                  <a:solidFill>
                    <a:srgbClr val="FF0000"/>
                  </a:solidFill>
                  <a:latin typeface="Arial" panose="020B0604020202020204" pitchFamily="34" charset="0"/>
                </a:rPr>
                <a:t>B </a:t>
              </a:r>
              <a:r>
                <a:rPr lang="en-US" altLang="es-MX" sz="2800" b="1">
                  <a:latin typeface="Arial" panose="020B0604020202020204" pitchFamily="34" charset="0"/>
                </a:rPr>
                <a:t>+</a:t>
              </a: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C</a:t>
              </a:r>
              <a:endParaRPr lang="es-ES" altLang="es-MX" sz="2800" b="1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555" name="Group 21">
            <a:extLst>
              <a:ext uri="{FF2B5EF4-FFF2-40B4-BE49-F238E27FC236}">
                <a16:creationId xmlns:a16="http://schemas.microsoft.com/office/drawing/2014/main" id="{77FB5B9E-AD09-4605-B4DC-49F4E89DD3A1}"/>
              </a:ext>
            </a:extLst>
          </p:cNvPr>
          <p:cNvGrpSpPr>
            <a:grpSpLocks/>
          </p:cNvGrpSpPr>
          <p:nvPr/>
        </p:nvGrpSpPr>
        <p:grpSpPr bwMode="auto">
          <a:xfrm>
            <a:off x="5003800" y="4005263"/>
            <a:ext cx="3140075" cy="520700"/>
            <a:chOff x="1156" y="2341"/>
            <a:chExt cx="1978" cy="328"/>
          </a:xfrm>
        </p:grpSpPr>
        <p:sp>
          <p:nvSpPr>
            <p:cNvPr id="23566" name="Text Box 3">
              <a:extLst>
                <a:ext uri="{FF2B5EF4-FFF2-40B4-BE49-F238E27FC236}">
                  <a16:creationId xmlns:a16="http://schemas.microsoft.com/office/drawing/2014/main" id="{AEC5C60D-D193-4733-9066-6EF4712DF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6" y="2342"/>
              <a:ext cx="19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F4</a:t>
              </a:r>
              <a:r>
                <a:rPr lang="en-US" altLang="es-MX" sz="2800" b="1" baseline="-25000">
                  <a:solidFill>
                    <a:schemeClr val="tx1"/>
                  </a:solidFill>
                  <a:latin typeface="Arial" panose="020B0604020202020204" pitchFamily="34" charset="0"/>
                </a:rPr>
                <a:t>(A,B,C)</a:t>
              </a: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= A (</a:t>
              </a:r>
              <a:r>
                <a:rPr lang="en-US" altLang="es-MX" sz="2800" b="1">
                  <a:solidFill>
                    <a:srgbClr val="FF0000"/>
                  </a:solidFill>
                  <a:latin typeface="Arial" panose="020B0604020202020204" pitchFamily="34" charset="0"/>
                </a:rPr>
                <a:t>B +</a:t>
              </a:r>
              <a:r>
                <a:rPr lang="en-US" altLang="es-MX" sz="2800" b="1">
                  <a:solidFill>
                    <a:schemeClr val="tx1"/>
                  </a:solidFill>
                  <a:latin typeface="Arial" panose="020B0604020202020204" pitchFamily="34" charset="0"/>
                </a:rPr>
                <a:t>C)</a:t>
              </a:r>
              <a:endParaRPr lang="es-ES" altLang="es-MX" sz="2800" b="1">
                <a:solidFill>
                  <a:schemeClr val="tx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567" name="Rectangle 10">
              <a:extLst>
                <a:ext uri="{FF2B5EF4-FFF2-40B4-BE49-F238E27FC236}">
                  <a16:creationId xmlns:a16="http://schemas.microsoft.com/office/drawing/2014/main" id="{6757608D-570B-473A-B9A9-CEABE94D9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341"/>
              <a:ext cx="181" cy="4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endParaRPr lang="es-MX" altLang="es-MX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556" name="Group 22">
            <a:extLst>
              <a:ext uri="{FF2B5EF4-FFF2-40B4-BE49-F238E27FC236}">
                <a16:creationId xmlns:a16="http://schemas.microsoft.com/office/drawing/2014/main" id="{B6EA6340-769A-46FE-B729-84C07DBEBCE4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3573463"/>
            <a:ext cx="4248150" cy="1655762"/>
            <a:chOff x="2699" y="2614"/>
            <a:chExt cx="2155" cy="644"/>
          </a:xfrm>
        </p:grpSpPr>
        <p:pic>
          <p:nvPicPr>
            <p:cNvPr id="23562" name="Picture 11" descr="Andf4">
              <a:extLst>
                <a:ext uri="{FF2B5EF4-FFF2-40B4-BE49-F238E27FC236}">
                  <a16:creationId xmlns:a16="http://schemas.microsoft.com/office/drawing/2014/main" id="{A8A88C50-8899-4335-BBB8-2CF70E8CBD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9" y="2614"/>
              <a:ext cx="2155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563" name="Group 12">
              <a:extLst>
                <a:ext uri="{FF2B5EF4-FFF2-40B4-BE49-F238E27FC236}">
                  <a16:creationId xmlns:a16="http://schemas.microsoft.com/office/drawing/2014/main" id="{6D7F7247-8A7B-4553-B7A6-D753AB975C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44" y="2796"/>
              <a:ext cx="1405" cy="462"/>
              <a:chOff x="1021" y="2796"/>
              <a:chExt cx="2222" cy="825"/>
            </a:xfrm>
          </p:grpSpPr>
          <p:pic>
            <p:nvPicPr>
              <p:cNvPr id="23564" name="Picture 13" descr="orf4">
                <a:extLst>
                  <a:ext uri="{FF2B5EF4-FFF2-40B4-BE49-F238E27FC236}">
                    <a16:creationId xmlns:a16="http://schemas.microsoft.com/office/drawing/2014/main" id="{3119CAFB-0360-4E8B-B3C7-0920B1A2C3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1" y="2796"/>
                <a:ext cx="1758" cy="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65" name="Line 14">
                <a:extLst>
                  <a:ext uri="{FF2B5EF4-FFF2-40B4-BE49-F238E27FC236}">
                    <a16:creationId xmlns:a16="http://schemas.microsoft.com/office/drawing/2014/main" id="{5EFBB687-F9DE-40A5-B096-F8BBA95CF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3203"/>
                <a:ext cx="499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MX"/>
              </a:p>
            </p:txBody>
          </p:sp>
        </p:grpSp>
      </p:grpSp>
      <p:grpSp>
        <p:nvGrpSpPr>
          <p:cNvPr id="23557" name="Group 20">
            <a:extLst>
              <a:ext uri="{FF2B5EF4-FFF2-40B4-BE49-F238E27FC236}">
                <a16:creationId xmlns:a16="http://schemas.microsoft.com/office/drawing/2014/main" id="{E56C2641-AD70-4AEC-BCF9-475F2C0089B0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1268413"/>
            <a:ext cx="3816350" cy="1873250"/>
            <a:chOff x="2880" y="1298"/>
            <a:chExt cx="1677" cy="753"/>
          </a:xfrm>
        </p:grpSpPr>
        <p:pic>
          <p:nvPicPr>
            <p:cNvPr id="23560" name="Picture 15" descr="And1">
              <a:extLst>
                <a:ext uri="{FF2B5EF4-FFF2-40B4-BE49-F238E27FC236}">
                  <a16:creationId xmlns:a16="http://schemas.microsoft.com/office/drawing/2014/main" id="{F98E26AD-9721-4D0F-BA8C-CB767B87C3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1298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561" name="Picture 16" descr="orf3">
              <a:extLst>
                <a:ext uri="{FF2B5EF4-FFF2-40B4-BE49-F238E27FC236}">
                  <a16:creationId xmlns:a16="http://schemas.microsoft.com/office/drawing/2014/main" id="{D3A95CC9-719E-4F1E-B579-AC0983F6C4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1525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558" name="Text Box 17">
            <a:extLst>
              <a:ext uri="{FF2B5EF4-FFF2-40B4-BE49-F238E27FC236}">
                <a16:creationId xmlns:a16="http://schemas.microsoft.com/office/drawing/2014/main" id="{30072C0A-B3F9-4A4C-89E2-FC8AED3A2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7007" y="1216425"/>
            <a:ext cx="4464684" cy="58477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 dirty="0">
                <a:solidFill>
                  <a:srgbClr val="FF0000"/>
                </a:solidFill>
                <a:latin typeface="Arial" panose="020B0604020202020204" pitchFamily="34" charset="0"/>
              </a:rPr>
              <a:t>¿Serán Equivalentes?</a:t>
            </a:r>
          </a:p>
        </p:txBody>
      </p:sp>
      <p:sp>
        <p:nvSpPr>
          <p:cNvPr id="23559" name="Rectangle 6">
            <a:extLst>
              <a:ext uri="{FF2B5EF4-FFF2-40B4-BE49-F238E27FC236}">
                <a16:creationId xmlns:a16="http://schemas.microsoft.com/office/drawing/2014/main" id="{0013066C-D976-469B-8D1C-D9FE234C8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sp>
        <p:nvSpPr>
          <p:cNvPr id="2" name="Text Box 17">
            <a:extLst>
              <a:ext uri="{FF2B5EF4-FFF2-40B4-BE49-F238E27FC236}">
                <a16:creationId xmlns:a16="http://schemas.microsoft.com/office/drawing/2014/main" id="{B2121EC6-C7B2-C8C6-B5BE-0B1DE890C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184" y="5615166"/>
            <a:ext cx="7920758" cy="4001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 dirty="0">
                <a:solidFill>
                  <a:srgbClr val="FF0000"/>
                </a:solidFill>
                <a:latin typeface="Arial" panose="020B0604020202020204" pitchFamily="34" charset="0"/>
              </a:rPr>
              <a:t>¿Qué recurso podemos usar para comparar las dos funciones?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8" grpId="0" animBg="1"/>
      <p:bldP spid="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7C6325-488B-619C-B66C-754C8EC76E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1947F3F-2FB3-214E-A8E8-AF99AE35A6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E42A5CE-CBE2-D3FA-7F9C-FA6AA31F37BF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1123950"/>
          <a:ext cx="8980488" cy="792163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186420742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733445523"/>
                    </a:ext>
                  </a:extLst>
                </a:gridCol>
              </a:tblGrid>
              <a:tr h="79216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Descripción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Verbal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Descripción con palabras del comportamiento de un sistema, Utilizando  alternativas (o) y/o Condiciones (y)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4938682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BDB9F5FE-D0C8-3F8B-A48A-A30FF7483544}"/>
              </a:ext>
            </a:extLst>
          </p:cNvPr>
          <p:cNvSpPr txBox="1"/>
          <p:nvPr/>
        </p:nvSpPr>
        <p:spPr>
          <a:xfrm>
            <a:off x="2123728" y="2348880"/>
            <a:ext cx="4660250" cy="1200329"/>
          </a:xfrm>
          <a:prstGeom prst="rect">
            <a:avLst/>
          </a:prstGeom>
          <a:solidFill>
            <a:srgbClr val="CCFF99"/>
          </a:solidFill>
        </p:spPr>
        <p:txBody>
          <a:bodyPr wrap="none" rtlCol="0">
            <a:spAutoFit/>
          </a:bodyPr>
          <a:lstStyle/>
          <a:p>
            <a:pPr algn="ctr"/>
            <a:r>
              <a:rPr lang="es-419" sz="2400" b="1" i="1" dirty="0"/>
              <a:t>La salida toma el valor de uno </a:t>
            </a:r>
          </a:p>
          <a:p>
            <a:pPr algn="ctr"/>
            <a:r>
              <a:rPr lang="es-419" sz="2400" b="1" i="1" dirty="0"/>
              <a:t>Solo cuando todas </a:t>
            </a:r>
          </a:p>
          <a:p>
            <a:pPr algn="ctr"/>
            <a:r>
              <a:rPr lang="es-419" sz="2400" b="1" i="1" dirty="0"/>
              <a:t>sus entradas son cero</a:t>
            </a:r>
            <a:endParaRPr lang="es-MX" sz="2400" b="1" i="1" dirty="0"/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3717CA8D-3644-EFFD-D85A-DE9C6C44AD1F}"/>
              </a:ext>
            </a:extLst>
          </p:cNvPr>
          <p:cNvSpPr txBox="1"/>
          <p:nvPr/>
        </p:nvSpPr>
        <p:spPr>
          <a:xfrm>
            <a:off x="3525461" y="3861048"/>
            <a:ext cx="1552028" cy="830997"/>
          </a:xfrm>
          <a:prstGeom prst="rect">
            <a:avLst/>
          </a:prstGeom>
          <a:solidFill>
            <a:srgbClr val="CCFF99"/>
          </a:solidFill>
        </p:spPr>
        <p:txBody>
          <a:bodyPr wrap="none" rtlCol="0">
            <a:spAutoFit/>
          </a:bodyPr>
          <a:lstStyle/>
          <a:p>
            <a:pPr algn="ctr"/>
            <a:r>
              <a:rPr lang="es-419" sz="4800" b="1" i="1" dirty="0"/>
              <a:t>NOR</a:t>
            </a:r>
            <a:endParaRPr lang="es-MX" sz="4800" b="1" i="1" dirty="0"/>
          </a:p>
        </p:txBody>
      </p:sp>
      <p:pic>
        <p:nvPicPr>
          <p:cNvPr id="5" name="Imagen 4" descr="Imagen que contiene Diagrama&#10;&#10;Descripción generada automáticamente">
            <a:extLst>
              <a:ext uri="{FF2B5EF4-FFF2-40B4-BE49-F238E27FC236}">
                <a16:creationId xmlns:a16="http://schemas.microsoft.com/office/drawing/2014/main" id="{27FFBEB6-C0BE-6DC0-49A4-F955398EA9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4092" y="4961117"/>
            <a:ext cx="1694766" cy="864000"/>
          </a:xfrm>
          <a:prstGeom prst="rect">
            <a:avLst/>
          </a:prstGeom>
        </p:spPr>
      </p:pic>
      <p:grpSp>
        <p:nvGrpSpPr>
          <p:cNvPr id="10" name="Grupo 9">
            <a:extLst>
              <a:ext uri="{FF2B5EF4-FFF2-40B4-BE49-F238E27FC236}">
                <a16:creationId xmlns:a16="http://schemas.microsoft.com/office/drawing/2014/main" id="{37086A96-F7C7-31AC-B714-E5684431BD6F}"/>
              </a:ext>
            </a:extLst>
          </p:cNvPr>
          <p:cNvGrpSpPr/>
          <p:nvPr/>
        </p:nvGrpSpPr>
        <p:grpSpPr>
          <a:xfrm>
            <a:off x="3376382" y="5949280"/>
            <a:ext cx="1850186" cy="523220"/>
            <a:chOff x="3347864" y="5949280"/>
            <a:chExt cx="1850186" cy="523220"/>
          </a:xfrm>
        </p:grpSpPr>
        <p:sp>
          <p:nvSpPr>
            <p:cNvPr id="7" name="CuadroTexto 6">
              <a:extLst>
                <a:ext uri="{FF2B5EF4-FFF2-40B4-BE49-F238E27FC236}">
                  <a16:creationId xmlns:a16="http://schemas.microsoft.com/office/drawing/2014/main" id="{AC743509-C040-7442-4E61-C4E530AF8CBE}"/>
                </a:ext>
              </a:extLst>
            </p:cNvPr>
            <p:cNvSpPr txBox="1"/>
            <p:nvPr/>
          </p:nvSpPr>
          <p:spPr>
            <a:xfrm>
              <a:off x="3347864" y="5949280"/>
              <a:ext cx="1850186" cy="523220"/>
            </a:xfrm>
            <a:prstGeom prst="rect">
              <a:avLst/>
            </a:prstGeom>
            <a:solidFill>
              <a:srgbClr val="CCFF99"/>
            </a:solidFill>
          </p:spPr>
          <p:txBody>
            <a:bodyPr wrap="none" rtlCol="0">
              <a:spAutoFit/>
            </a:bodyPr>
            <a:lstStyle/>
            <a:p>
              <a:r>
                <a:rPr lang="es-419" sz="2800" b="1" dirty="0"/>
                <a:t>F</a:t>
              </a:r>
              <a:r>
                <a:rPr lang="es-419" sz="2800" b="1" baseline="-25000" dirty="0"/>
                <a:t>(AB)</a:t>
              </a:r>
              <a:r>
                <a:rPr lang="es-419" sz="2800" b="1" dirty="0"/>
                <a:t>=A+B</a:t>
              </a:r>
              <a:endParaRPr lang="es-MX" sz="2800" b="1" dirty="0"/>
            </a:p>
          </p:txBody>
        </p:sp>
        <p:cxnSp>
          <p:nvCxnSpPr>
            <p:cNvPr id="9" name="Conector recto 8">
              <a:extLst>
                <a:ext uri="{FF2B5EF4-FFF2-40B4-BE49-F238E27FC236}">
                  <a16:creationId xmlns:a16="http://schemas.microsoft.com/office/drawing/2014/main" id="{664BC34D-C1D6-4EEF-AFE7-3C08C0A85DA2}"/>
                </a:ext>
              </a:extLst>
            </p:cNvPr>
            <p:cNvCxnSpPr/>
            <p:nvPr/>
          </p:nvCxnSpPr>
          <p:spPr bwMode="auto">
            <a:xfrm>
              <a:off x="4383745" y="6023928"/>
              <a:ext cx="648072" cy="0"/>
            </a:xfrm>
            <a:prstGeom prst="line">
              <a:avLst/>
            </a:prstGeom>
            <a:solidFill>
              <a:schemeClr val="bg1"/>
            </a:solidFill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aphicFrame>
        <p:nvGraphicFramePr>
          <p:cNvPr id="11" name="Group 69">
            <a:extLst>
              <a:ext uri="{FF2B5EF4-FFF2-40B4-BE49-F238E27FC236}">
                <a16:creationId xmlns:a16="http://schemas.microsoft.com/office/drawing/2014/main" id="{58DD1E68-534A-6D8C-4E5D-CFE445AD0C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1374708"/>
              </p:ext>
            </p:extLst>
          </p:nvPr>
        </p:nvGraphicFramePr>
        <p:xfrm>
          <a:off x="6239284" y="3907251"/>
          <a:ext cx="2293156" cy="2258053"/>
        </p:xfrm>
        <a:graphic>
          <a:graphicData uri="http://schemas.openxmlformats.org/drawingml/2006/table">
            <a:tbl>
              <a:tblPr/>
              <a:tblGrid>
                <a:gridCol w="531709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508010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529965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723472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419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419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MX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1293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67">
            <a:extLst>
              <a:ext uri="{FF2B5EF4-FFF2-40B4-BE49-F238E27FC236}">
                <a16:creationId xmlns:a16="http://schemas.microsoft.com/office/drawing/2014/main" id="{B196B727-9ADC-4919-AEC5-AB9B02D2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3933825"/>
            <a:ext cx="3600450" cy="23034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25603" name="Rectangle 165">
            <a:extLst>
              <a:ext uri="{FF2B5EF4-FFF2-40B4-BE49-F238E27FC236}">
                <a16:creationId xmlns:a16="http://schemas.microsoft.com/office/drawing/2014/main" id="{83674460-3468-4470-BEF7-B869E7FE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1412875"/>
            <a:ext cx="3600450" cy="23034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25604" name="Group 20">
            <a:extLst>
              <a:ext uri="{FF2B5EF4-FFF2-40B4-BE49-F238E27FC236}">
                <a16:creationId xmlns:a16="http://schemas.microsoft.com/office/drawing/2014/main" id="{2B363CB0-B87F-4786-AC08-03550D6152B1}"/>
              </a:ext>
            </a:extLst>
          </p:cNvPr>
          <p:cNvGrpSpPr>
            <a:grpSpLocks/>
          </p:cNvGrpSpPr>
          <p:nvPr/>
        </p:nvGrpSpPr>
        <p:grpSpPr bwMode="auto">
          <a:xfrm>
            <a:off x="541338" y="4797425"/>
            <a:ext cx="3421062" cy="1022350"/>
            <a:chOff x="657" y="2387"/>
            <a:chExt cx="2155" cy="644"/>
          </a:xfrm>
        </p:grpSpPr>
        <p:pic>
          <p:nvPicPr>
            <p:cNvPr id="25683" name="Picture 7" descr="Andf4">
              <a:extLst>
                <a:ext uri="{FF2B5EF4-FFF2-40B4-BE49-F238E27FC236}">
                  <a16:creationId xmlns:a16="http://schemas.microsoft.com/office/drawing/2014/main" id="{1EFED23E-7EAF-4D22-8D4B-DFD14B5259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" y="2387"/>
              <a:ext cx="2155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84" name="Group 8">
              <a:extLst>
                <a:ext uri="{FF2B5EF4-FFF2-40B4-BE49-F238E27FC236}">
                  <a16:creationId xmlns:a16="http://schemas.microsoft.com/office/drawing/2014/main" id="{2BCCB4FF-B5CC-4A75-8592-87C5968F5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2569"/>
              <a:ext cx="1405" cy="462"/>
              <a:chOff x="1021" y="2796"/>
              <a:chExt cx="2222" cy="825"/>
            </a:xfrm>
          </p:grpSpPr>
          <p:pic>
            <p:nvPicPr>
              <p:cNvPr id="25685" name="Picture 9" descr="orf4">
                <a:extLst>
                  <a:ext uri="{FF2B5EF4-FFF2-40B4-BE49-F238E27FC236}">
                    <a16:creationId xmlns:a16="http://schemas.microsoft.com/office/drawing/2014/main" id="{037989C5-91D1-45F4-B08B-A93F81049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1" y="2796"/>
                <a:ext cx="1758" cy="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86" name="Line 10">
                <a:extLst>
                  <a:ext uri="{FF2B5EF4-FFF2-40B4-BE49-F238E27FC236}">
                    <a16:creationId xmlns:a16="http://schemas.microsoft.com/office/drawing/2014/main" id="{39A5021D-3908-4561-80A2-3D313775A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3203"/>
                <a:ext cx="499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MX"/>
              </a:p>
            </p:txBody>
          </p:sp>
        </p:grpSp>
      </p:grpSp>
      <p:grpSp>
        <p:nvGrpSpPr>
          <p:cNvPr id="25605" name="Group 19">
            <a:extLst>
              <a:ext uri="{FF2B5EF4-FFF2-40B4-BE49-F238E27FC236}">
                <a16:creationId xmlns:a16="http://schemas.microsoft.com/office/drawing/2014/main" id="{71EAE595-5B1A-461E-BDE2-7D077D3E299D}"/>
              </a:ext>
            </a:extLst>
          </p:cNvPr>
          <p:cNvGrpSpPr>
            <a:grpSpLocks/>
          </p:cNvGrpSpPr>
          <p:nvPr/>
        </p:nvGrpSpPr>
        <p:grpSpPr bwMode="auto">
          <a:xfrm>
            <a:off x="971550" y="2205038"/>
            <a:ext cx="2662238" cy="1195387"/>
            <a:chOff x="838" y="1344"/>
            <a:chExt cx="1677" cy="753"/>
          </a:xfrm>
        </p:grpSpPr>
        <p:pic>
          <p:nvPicPr>
            <p:cNvPr id="25681" name="Picture 11" descr="And1">
              <a:extLst>
                <a:ext uri="{FF2B5EF4-FFF2-40B4-BE49-F238E27FC236}">
                  <a16:creationId xmlns:a16="http://schemas.microsoft.com/office/drawing/2014/main" id="{F65D63CC-DEB8-40C7-B581-2C87F8D770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82" name="Picture 12" descr="orf3">
              <a:extLst>
                <a:ext uri="{FF2B5EF4-FFF2-40B4-BE49-F238E27FC236}">
                  <a16:creationId xmlns:a16="http://schemas.microsoft.com/office/drawing/2014/main" id="{472986B8-B61A-41AA-B770-B1CCAB20D1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2376" name="Group 88">
            <a:extLst>
              <a:ext uri="{FF2B5EF4-FFF2-40B4-BE49-F238E27FC236}">
                <a16:creationId xmlns:a16="http://schemas.microsoft.com/office/drawing/2014/main" id="{EF352993-4AAA-43F0-8CEB-38FA27663D7B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26561494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503211509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873189063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48164952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504343200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2882144720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94759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423955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484586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25486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8516485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3010092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428523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337250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2281175"/>
                  </a:ext>
                </a:extLst>
              </a:tr>
            </a:tbl>
          </a:graphicData>
        </a:graphic>
      </p:graphicFrame>
      <p:sp>
        <p:nvSpPr>
          <p:cNvPr id="25678" name="Text Box 166">
            <a:extLst>
              <a:ext uri="{FF2B5EF4-FFF2-40B4-BE49-F238E27FC236}">
                <a16:creationId xmlns:a16="http://schemas.microsoft.com/office/drawing/2014/main" id="{C9CF77A5-965E-43AC-BBAE-066DEDEE9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1484313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25679" name="Text Box 168">
            <a:extLst>
              <a:ext uri="{FF2B5EF4-FFF2-40B4-BE49-F238E27FC236}">
                <a16:creationId xmlns:a16="http://schemas.microsoft.com/office/drawing/2014/main" id="{543CDE5D-BD3E-4C3D-8A26-12F144F4C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4005263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25680" name="Rectangle 6">
            <a:extLst>
              <a:ext uri="{FF2B5EF4-FFF2-40B4-BE49-F238E27FC236}">
                <a16:creationId xmlns:a16="http://schemas.microsoft.com/office/drawing/2014/main" id="{81989659-285D-4F7E-B415-0A08AA600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F3CAEFAA-A0B4-BB5F-42AC-33C7231A11CF}"/>
              </a:ext>
            </a:extLst>
          </p:cNvPr>
          <p:cNvSpPr txBox="1"/>
          <p:nvPr/>
        </p:nvSpPr>
        <p:spPr>
          <a:xfrm>
            <a:off x="5052112" y="620713"/>
            <a:ext cx="3272050" cy="584775"/>
          </a:xfrm>
          <a:prstGeom prst="rect">
            <a:avLst/>
          </a:prstGeom>
          <a:solidFill>
            <a:schemeClr val="bg1"/>
          </a:solidFill>
          <a:ln w="28575">
            <a:solidFill>
              <a:srgbClr val="008000"/>
            </a:solidFill>
          </a:ln>
        </p:spPr>
        <p:txBody>
          <a:bodyPr wrap="none" rtlCol="0">
            <a:spAutoFit/>
          </a:bodyPr>
          <a:lstStyle/>
          <a:p>
            <a:r>
              <a:rPr lang="es-MX" sz="3200" b="1" dirty="0"/>
              <a:t>Tabla de verdad</a:t>
            </a:r>
          </a:p>
        </p:txBody>
      </p:sp>
    </p:spTree>
    <p:extLst>
      <p:ext uri="{BB962C8B-B14F-4D97-AF65-F5344CB8AC3E}">
        <p14:creationId xmlns:p14="http://schemas.microsoft.com/office/powerpoint/2010/main" val="16728412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67">
            <a:extLst>
              <a:ext uri="{FF2B5EF4-FFF2-40B4-BE49-F238E27FC236}">
                <a16:creationId xmlns:a16="http://schemas.microsoft.com/office/drawing/2014/main" id="{B196B727-9ADC-4919-AEC5-AB9B02D2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3933825"/>
            <a:ext cx="3600450" cy="23034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25603" name="Rectangle 165">
            <a:extLst>
              <a:ext uri="{FF2B5EF4-FFF2-40B4-BE49-F238E27FC236}">
                <a16:creationId xmlns:a16="http://schemas.microsoft.com/office/drawing/2014/main" id="{83674460-3468-4470-BEF7-B869E7FE5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1412875"/>
            <a:ext cx="3600450" cy="2303463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25604" name="Group 20">
            <a:extLst>
              <a:ext uri="{FF2B5EF4-FFF2-40B4-BE49-F238E27FC236}">
                <a16:creationId xmlns:a16="http://schemas.microsoft.com/office/drawing/2014/main" id="{2B363CB0-B87F-4786-AC08-03550D6152B1}"/>
              </a:ext>
            </a:extLst>
          </p:cNvPr>
          <p:cNvGrpSpPr>
            <a:grpSpLocks/>
          </p:cNvGrpSpPr>
          <p:nvPr/>
        </p:nvGrpSpPr>
        <p:grpSpPr bwMode="auto">
          <a:xfrm>
            <a:off x="541338" y="4797425"/>
            <a:ext cx="3421062" cy="1022350"/>
            <a:chOff x="657" y="2387"/>
            <a:chExt cx="2155" cy="644"/>
          </a:xfrm>
        </p:grpSpPr>
        <p:pic>
          <p:nvPicPr>
            <p:cNvPr id="25683" name="Picture 7" descr="Andf4">
              <a:extLst>
                <a:ext uri="{FF2B5EF4-FFF2-40B4-BE49-F238E27FC236}">
                  <a16:creationId xmlns:a16="http://schemas.microsoft.com/office/drawing/2014/main" id="{1EFED23E-7EAF-4D22-8D4B-DFD14B5259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" y="2387"/>
              <a:ext cx="2155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84" name="Group 8">
              <a:extLst>
                <a:ext uri="{FF2B5EF4-FFF2-40B4-BE49-F238E27FC236}">
                  <a16:creationId xmlns:a16="http://schemas.microsoft.com/office/drawing/2014/main" id="{2BCCB4FF-B5CC-4A75-8592-87C5968F5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" y="2569"/>
              <a:ext cx="1405" cy="462"/>
              <a:chOff x="1021" y="2796"/>
              <a:chExt cx="2222" cy="825"/>
            </a:xfrm>
          </p:grpSpPr>
          <p:pic>
            <p:nvPicPr>
              <p:cNvPr id="25685" name="Picture 9" descr="orf4">
                <a:extLst>
                  <a:ext uri="{FF2B5EF4-FFF2-40B4-BE49-F238E27FC236}">
                    <a16:creationId xmlns:a16="http://schemas.microsoft.com/office/drawing/2014/main" id="{037989C5-91D1-45F4-B08B-A93F81049A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1" y="2796"/>
                <a:ext cx="1758" cy="8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5686" name="Line 10">
                <a:extLst>
                  <a:ext uri="{FF2B5EF4-FFF2-40B4-BE49-F238E27FC236}">
                    <a16:creationId xmlns:a16="http://schemas.microsoft.com/office/drawing/2014/main" id="{39A5021D-3908-4561-80A2-3D313775A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44" y="3203"/>
                <a:ext cx="499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s-MX"/>
              </a:p>
            </p:txBody>
          </p:sp>
        </p:grpSp>
      </p:grpSp>
      <p:grpSp>
        <p:nvGrpSpPr>
          <p:cNvPr id="25605" name="Group 19">
            <a:extLst>
              <a:ext uri="{FF2B5EF4-FFF2-40B4-BE49-F238E27FC236}">
                <a16:creationId xmlns:a16="http://schemas.microsoft.com/office/drawing/2014/main" id="{71EAE595-5B1A-461E-BDE2-7D077D3E299D}"/>
              </a:ext>
            </a:extLst>
          </p:cNvPr>
          <p:cNvGrpSpPr>
            <a:grpSpLocks/>
          </p:cNvGrpSpPr>
          <p:nvPr/>
        </p:nvGrpSpPr>
        <p:grpSpPr bwMode="auto">
          <a:xfrm>
            <a:off x="971550" y="2205038"/>
            <a:ext cx="2662238" cy="1195387"/>
            <a:chOff x="838" y="1344"/>
            <a:chExt cx="1677" cy="753"/>
          </a:xfrm>
        </p:grpSpPr>
        <p:pic>
          <p:nvPicPr>
            <p:cNvPr id="25681" name="Picture 11" descr="And1">
              <a:extLst>
                <a:ext uri="{FF2B5EF4-FFF2-40B4-BE49-F238E27FC236}">
                  <a16:creationId xmlns:a16="http://schemas.microsoft.com/office/drawing/2014/main" id="{F65D63CC-DEB8-40C7-B581-2C87F8D770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82" name="Picture 12" descr="orf3">
              <a:extLst>
                <a:ext uri="{FF2B5EF4-FFF2-40B4-BE49-F238E27FC236}">
                  <a16:creationId xmlns:a16="http://schemas.microsoft.com/office/drawing/2014/main" id="{472986B8-B61A-41AA-B770-B1CCAB20D1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678" name="Text Box 166">
            <a:extLst>
              <a:ext uri="{FF2B5EF4-FFF2-40B4-BE49-F238E27FC236}">
                <a16:creationId xmlns:a16="http://schemas.microsoft.com/office/drawing/2014/main" id="{C9CF77A5-965E-43AC-BBAE-066DEDEE9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1484313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25679" name="Text Box 168">
            <a:extLst>
              <a:ext uri="{FF2B5EF4-FFF2-40B4-BE49-F238E27FC236}">
                <a16:creationId xmlns:a16="http://schemas.microsoft.com/office/drawing/2014/main" id="{543CDE5D-BD3E-4C3D-8A26-12F144F4C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4005263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25680" name="Rectangle 6">
            <a:extLst>
              <a:ext uri="{FF2B5EF4-FFF2-40B4-BE49-F238E27FC236}">
                <a16:creationId xmlns:a16="http://schemas.microsoft.com/office/drawing/2014/main" id="{81989659-285D-4F7E-B415-0A08AA600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3977ABE-7D18-2156-8881-8205DCF77675}"/>
              </a:ext>
            </a:extLst>
          </p:cNvPr>
          <p:cNvSpPr txBox="1"/>
          <p:nvPr/>
        </p:nvSpPr>
        <p:spPr>
          <a:xfrm>
            <a:off x="4788024" y="1610443"/>
            <a:ext cx="3960242" cy="1323439"/>
          </a:xfrm>
          <a:prstGeom prst="rect">
            <a:avLst/>
          </a:prstGeom>
          <a:solidFill>
            <a:schemeClr val="bg1"/>
          </a:solidFill>
          <a:ln w="28575">
            <a:solidFill>
              <a:srgbClr val="008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sz="2000" b="1" dirty="0"/>
              <a:t>Para pasar del circuito a la Tabla de Verdad se recomienda usar un método de análisis inverso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833DC89C-2828-7417-E998-E5FFCBF0E538}"/>
              </a:ext>
            </a:extLst>
          </p:cNvPr>
          <p:cNvSpPr txBox="1"/>
          <p:nvPr/>
        </p:nvSpPr>
        <p:spPr>
          <a:xfrm>
            <a:off x="4822048" y="3735659"/>
            <a:ext cx="3960242" cy="1477328"/>
          </a:xfrm>
          <a:prstGeom prst="rect">
            <a:avLst/>
          </a:prstGeom>
          <a:solidFill>
            <a:schemeClr val="bg1"/>
          </a:solidFill>
          <a:ln w="28575">
            <a:solidFill>
              <a:srgbClr val="008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b="1" dirty="0"/>
              <a:t>Que consiste en proponer un valor conveniente a la salida y determinar que combinaciones de entrada cumplen con el valor propuesto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21E10F17-8C97-906A-BF8D-05AD103032F8}"/>
              </a:ext>
            </a:extLst>
          </p:cNvPr>
          <p:cNvSpPr txBox="1"/>
          <p:nvPr/>
        </p:nvSpPr>
        <p:spPr>
          <a:xfrm>
            <a:off x="6804248" y="5849747"/>
            <a:ext cx="1984938" cy="369332"/>
          </a:xfrm>
          <a:prstGeom prst="rect">
            <a:avLst/>
          </a:prstGeom>
          <a:solidFill>
            <a:schemeClr val="bg1"/>
          </a:solidFill>
          <a:ln w="19050">
            <a:solidFill>
              <a:srgbClr val="008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s-MX" b="1" dirty="0">
                <a:solidFill>
                  <a:srgbClr val="003300"/>
                </a:solidFill>
              </a:rPr>
              <a:t>Hecho en FIME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95" name="Group 83">
            <a:extLst>
              <a:ext uri="{FF2B5EF4-FFF2-40B4-BE49-F238E27FC236}">
                <a16:creationId xmlns:a16="http://schemas.microsoft.com/office/drawing/2014/main" id="{E265695F-5501-46D8-A837-56A225B776FC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90106574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703830506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552483106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182660673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069426893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419942309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945102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375553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264880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716170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27012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12543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5786888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8071787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2097962"/>
                  </a:ext>
                </a:extLst>
              </a:tr>
            </a:tbl>
          </a:graphicData>
        </a:graphic>
      </p:graphicFrame>
      <p:sp>
        <p:nvSpPr>
          <p:cNvPr id="27722" name="Rectangle 87">
            <a:extLst>
              <a:ext uri="{FF2B5EF4-FFF2-40B4-BE49-F238E27FC236}">
                <a16:creationId xmlns:a16="http://schemas.microsoft.com/office/drawing/2014/main" id="{3A15CC29-8DD2-44F9-B53C-E1E32B028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27723" name="Group 88">
            <a:extLst>
              <a:ext uri="{FF2B5EF4-FFF2-40B4-BE49-F238E27FC236}">
                <a16:creationId xmlns:a16="http://schemas.microsoft.com/office/drawing/2014/main" id="{A924BCAF-C5FC-4814-A184-34FBFC41819D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852738"/>
            <a:ext cx="3382962" cy="1512887"/>
            <a:chOff x="838" y="1344"/>
            <a:chExt cx="1677" cy="753"/>
          </a:xfrm>
        </p:grpSpPr>
        <p:pic>
          <p:nvPicPr>
            <p:cNvPr id="27728" name="Picture 89" descr="And1">
              <a:extLst>
                <a:ext uri="{FF2B5EF4-FFF2-40B4-BE49-F238E27FC236}">
                  <a16:creationId xmlns:a16="http://schemas.microsoft.com/office/drawing/2014/main" id="{B50A062F-A5E2-4D7F-92C5-07388FDC9B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29" name="Picture 90" descr="orf3">
              <a:extLst>
                <a:ext uri="{FF2B5EF4-FFF2-40B4-BE49-F238E27FC236}">
                  <a16:creationId xmlns:a16="http://schemas.microsoft.com/office/drawing/2014/main" id="{1ABD4EB6-98B6-47A0-82FC-4D5CB8F447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724" name="Text Box 91">
            <a:extLst>
              <a:ext uri="{FF2B5EF4-FFF2-40B4-BE49-F238E27FC236}">
                <a16:creationId xmlns:a16="http://schemas.microsoft.com/office/drawing/2014/main" id="{D4210D47-6B8C-49C0-BD24-778DB02E4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22764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27725" name="Text Box 10">
            <a:extLst>
              <a:ext uri="{FF2B5EF4-FFF2-40B4-BE49-F238E27FC236}">
                <a16:creationId xmlns:a16="http://schemas.microsoft.com/office/drawing/2014/main" id="{AA14FE9F-1C9B-48CA-8084-2DED712C5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5004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367714" name="Text Box 98">
            <a:extLst>
              <a:ext uri="{FF2B5EF4-FFF2-40B4-BE49-F238E27FC236}">
                <a16:creationId xmlns:a16="http://schemas.microsoft.com/office/drawing/2014/main" id="{5A7C7681-8FB0-4A5F-B1B7-BB3C2BCC9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49725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27727" name="Rectangle 6">
            <a:extLst>
              <a:ext uri="{FF2B5EF4-FFF2-40B4-BE49-F238E27FC236}">
                <a16:creationId xmlns:a16="http://schemas.microsoft.com/office/drawing/2014/main" id="{CDFA5020-BD60-4FA0-97A5-4C4DA6430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71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423" name="Group 87">
            <a:extLst>
              <a:ext uri="{FF2B5EF4-FFF2-40B4-BE49-F238E27FC236}">
                <a16:creationId xmlns:a16="http://schemas.microsoft.com/office/drawing/2014/main" id="{F9B126E0-80B1-4977-8555-EA4EB930DDB2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1645590686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25351631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19894776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072250445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910434161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3240256787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65852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025911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216354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596335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464195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8878777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9073578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258495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244839"/>
                  </a:ext>
                </a:extLst>
              </a:tr>
            </a:tbl>
          </a:graphicData>
        </a:graphic>
      </p:graphicFrame>
      <p:sp>
        <p:nvSpPr>
          <p:cNvPr id="29770" name="Rectangle 75">
            <a:extLst>
              <a:ext uri="{FF2B5EF4-FFF2-40B4-BE49-F238E27FC236}">
                <a16:creationId xmlns:a16="http://schemas.microsoft.com/office/drawing/2014/main" id="{86238912-44D8-4E81-AB7D-E17A34615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29771" name="Group 76">
            <a:extLst>
              <a:ext uri="{FF2B5EF4-FFF2-40B4-BE49-F238E27FC236}">
                <a16:creationId xmlns:a16="http://schemas.microsoft.com/office/drawing/2014/main" id="{9887D3C5-4ABC-47C5-80C1-57C2F18611A5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852738"/>
            <a:ext cx="3382962" cy="1512887"/>
            <a:chOff x="838" y="1344"/>
            <a:chExt cx="1677" cy="753"/>
          </a:xfrm>
        </p:grpSpPr>
        <p:pic>
          <p:nvPicPr>
            <p:cNvPr id="29780" name="Picture 77" descr="And1">
              <a:extLst>
                <a:ext uri="{FF2B5EF4-FFF2-40B4-BE49-F238E27FC236}">
                  <a16:creationId xmlns:a16="http://schemas.microsoft.com/office/drawing/2014/main" id="{0A015CCF-EA3D-431A-9102-A95B32089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1" name="Picture 78" descr="orf3">
              <a:extLst>
                <a:ext uri="{FF2B5EF4-FFF2-40B4-BE49-F238E27FC236}">
                  <a16:creationId xmlns:a16="http://schemas.microsoft.com/office/drawing/2014/main" id="{C7B7EF40-B9A3-4326-A611-5B34EAE5BD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772" name="Text Box 79">
            <a:extLst>
              <a:ext uri="{FF2B5EF4-FFF2-40B4-BE49-F238E27FC236}">
                <a16:creationId xmlns:a16="http://schemas.microsoft.com/office/drawing/2014/main" id="{952E13C9-910D-4C25-8CA7-EFFB75105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22764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29773" name="Text Box 80">
            <a:extLst>
              <a:ext uri="{FF2B5EF4-FFF2-40B4-BE49-F238E27FC236}">
                <a16:creationId xmlns:a16="http://schemas.microsoft.com/office/drawing/2014/main" id="{44F75D03-EC77-48E6-A4EF-86FE46F6E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5004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grpSp>
        <p:nvGrpSpPr>
          <p:cNvPr id="3" name="Group 81">
            <a:extLst>
              <a:ext uri="{FF2B5EF4-FFF2-40B4-BE49-F238E27FC236}">
                <a16:creationId xmlns:a16="http://schemas.microsoft.com/office/drawing/2014/main" id="{1AD7567B-4D38-4148-9545-12CA78BA699F}"/>
              </a:ext>
            </a:extLst>
          </p:cNvPr>
          <p:cNvGrpSpPr>
            <a:grpSpLocks/>
          </p:cNvGrpSpPr>
          <p:nvPr/>
        </p:nvGrpSpPr>
        <p:grpSpPr bwMode="auto">
          <a:xfrm>
            <a:off x="7199313" y="2420938"/>
            <a:ext cx="411162" cy="3892550"/>
            <a:chOff x="4535" y="1525"/>
            <a:chExt cx="259" cy="2452"/>
          </a:xfrm>
        </p:grpSpPr>
        <p:sp>
          <p:nvSpPr>
            <p:cNvPr id="29776" name="Text Box 82">
              <a:extLst>
                <a:ext uri="{FF2B5EF4-FFF2-40B4-BE49-F238E27FC236}">
                  <a16:creationId xmlns:a16="http://schemas.microsoft.com/office/drawing/2014/main" id="{B8CDDD87-7556-46A7-B5C1-BB78FEBA6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6" y="1525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29777" name="Text Box 83">
              <a:extLst>
                <a:ext uri="{FF2B5EF4-FFF2-40B4-BE49-F238E27FC236}">
                  <a16:creationId xmlns:a16="http://schemas.microsoft.com/office/drawing/2014/main" id="{1BB843D0-DC1C-43B3-9AB2-3B90EFA8F2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6" y="225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29778" name="Text Box 84">
              <a:extLst>
                <a:ext uri="{FF2B5EF4-FFF2-40B4-BE49-F238E27FC236}">
                  <a16:creationId xmlns:a16="http://schemas.microsoft.com/office/drawing/2014/main" id="{9FDE2716-99E0-4EBF-BC8B-EFC9C2423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6" y="2976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29779" name="Text Box 85">
              <a:extLst>
                <a:ext uri="{FF2B5EF4-FFF2-40B4-BE49-F238E27FC236}">
                  <a16:creationId xmlns:a16="http://schemas.microsoft.com/office/drawing/2014/main" id="{5F3D956E-2663-400C-B3B6-262CAF982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5" y="3612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sp>
        <p:nvSpPr>
          <p:cNvPr id="29775" name="Rectangle 6">
            <a:extLst>
              <a:ext uri="{FF2B5EF4-FFF2-40B4-BE49-F238E27FC236}">
                <a16:creationId xmlns:a16="http://schemas.microsoft.com/office/drawing/2014/main" id="{3707FB55-4E81-43B8-92D6-8CE2C6213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43" name="Group 83">
            <a:extLst>
              <a:ext uri="{FF2B5EF4-FFF2-40B4-BE49-F238E27FC236}">
                <a16:creationId xmlns:a16="http://schemas.microsoft.com/office/drawing/2014/main" id="{BA90139B-8ABF-4183-8ABB-DA7415FAFD0E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246397700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13028001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172158955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153121064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793258010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2461757957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5206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759079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4731895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48751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130274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923397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375567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6754722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5797019"/>
                  </a:ext>
                </a:extLst>
              </a:tr>
            </a:tbl>
          </a:graphicData>
        </a:graphic>
      </p:graphicFrame>
      <p:sp>
        <p:nvSpPr>
          <p:cNvPr id="31818" name="Rectangle 75">
            <a:extLst>
              <a:ext uri="{FF2B5EF4-FFF2-40B4-BE49-F238E27FC236}">
                <a16:creationId xmlns:a16="http://schemas.microsoft.com/office/drawing/2014/main" id="{CDEF77AD-736B-4DC6-B598-F53718363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1819" name="Group 76">
            <a:extLst>
              <a:ext uri="{FF2B5EF4-FFF2-40B4-BE49-F238E27FC236}">
                <a16:creationId xmlns:a16="http://schemas.microsoft.com/office/drawing/2014/main" id="{EF5B079A-26F9-4739-80CE-3DCDF65466C4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852738"/>
            <a:ext cx="3382962" cy="1512887"/>
            <a:chOff x="838" y="1344"/>
            <a:chExt cx="1677" cy="753"/>
          </a:xfrm>
        </p:grpSpPr>
        <p:pic>
          <p:nvPicPr>
            <p:cNvPr id="31824" name="Picture 77" descr="And1">
              <a:extLst>
                <a:ext uri="{FF2B5EF4-FFF2-40B4-BE49-F238E27FC236}">
                  <a16:creationId xmlns:a16="http://schemas.microsoft.com/office/drawing/2014/main" id="{FE9F9011-0CD5-4760-8F4C-C1D5EBC599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25" name="Picture 78" descr="orf3">
              <a:extLst>
                <a:ext uri="{FF2B5EF4-FFF2-40B4-BE49-F238E27FC236}">
                  <a16:creationId xmlns:a16="http://schemas.microsoft.com/office/drawing/2014/main" id="{696335A9-625C-40F1-8007-9A9ABEC47D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820" name="Text Box 79">
            <a:extLst>
              <a:ext uri="{FF2B5EF4-FFF2-40B4-BE49-F238E27FC236}">
                <a16:creationId xmlns:a16="http://schemas.microsoft.com/office/drawing/2014/main" id="{2A67E6D4-AB5A-4B21-81D1-3B85319A3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22764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31821" name="Text Box 80">
            <a:extLst>
              <a:ext uri="{FF2B5EF4-FFF2-40B4-BE49-F238E27FC236}">
                <a16:creationId xmlns:a16="http://schemas.microsoft.com/office/drawing/2014/main" id="{350FBA4B-A356-4D13-B53C-421FD34D9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5004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chemeClr val="tx1"/>
                </a:solidFill>
                <a:latin typeface="Arial" panose="020B0604020202020204" pitchFamily="34" charset="0"/>
              </a:rPr>
              <a:t>1</a:t>
            </a:r>
            <a:endParaRPr lang="es-ES" altLang="es-MX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21302" name="Text Box 86">
            <a:extLst>
              <a:ext uri="{FF2B5EF4-FFF2-40B4-BE49-F238E27FC236}">
                <a16:creationId xmlns:a16="http://schemas.microsoft.com/office/drawing/2014/main" id="{C5460014-EB4B-4415-851E-45DB11D80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708275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31823" name="Rectangle 6">
            <a:extLst>
              <a:ext uri="{FF2B5EF4-FFF2-40B4-BE49-F238E27FC236}">
                <a16:creationId xmlns:a16="http://schemas.microsoft.com/office/drawing/2014/main" id="{55275622-1EFA-4227-A84B-603FD1CD4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30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468" name="Group 84">
            <a:extLst>
              <a:ext uri="{FF2B5EF4-FFF2-40B4-BE49-F238E27FC236}">
                <a16:creationId xmlns:a16="http://schemas.microsoft.com/office/drawing/2014/main" id="{AE310EAD-2763-4204-B4B1-A727AD93121C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82347412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5035014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312157677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311977711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2725665226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867253405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075877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427765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470307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429198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865789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6309329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23490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1309592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9764614"/>
                  </a:ext>
                </a:extLst>
              </a:tr>
            </a:tbl>
          </a:graphicData>
        </a:graphic>
      </p:graphicFrame>
      <p:sp>
        <p:nvSpPr>
          <p:cNvPr id="33866" name="Rectangle 75">
            <a:extLst>
              <a:ext uri="{FF2B5EF4-FFF2-40B4-BE49-F238E27FC236}">
                <a16:creationId xmlns:a16="http://schemas.microsoft.com/office/drawing/2014/main" id="{E2FDB5F8-AA88-45B1-B1AB-B5D3B9045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3867" name="Group 76">
            <a:extLst>
              <a:ext uri="{FF2B5EF4-FFF2-40B4-BE49-F238E27FC236}">
                <a16:creationId xmlns:a16="http://schemas.microsoft.com/office/drawing/2014/main" id="{E7C1CC92-ABF0-4EC8-B16C-BEFFF07D77DE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852738"/>
            <a:ext cx="3382962" cy="1512887"/>
            <a:chOff x="838" y="1344"/>
            <a:chExt cx="1677" cy="753"/>
          </a:xfrm>
        </p:grpSpPr>
        <p:pic>
          <p:nvPicPr>
            <p:cNvPr id="33873" name="Picture 77" descr="And1">
              <a:extLst>
                <a:ext uri="{FF2B5EF4-FFF2-40B4-BE49-F238E27FC236}">
                  <a16:creationId xmlns:a16="http://schemas.microsoft.com/office/drawing/2014/main" id="{F3B3C013-67DD-4FB2-90FC-DF3475CE9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4" name="Picture 78" descr="orf3">
              <a:extLst>
                <a:ext uri="{FF2B5EF4-FFF2-40B4-BE49-F238E27FC236}">
                  <a16:creationId xmlns:a16="http://schemas.microsoft.com/office/drawing/2014/main" id="{EBD46EE7-A756-404A-9B4E-423D23F8F2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868" name="Text Box 79">
            <a:extLst>
              <a:ext uri="{FF2B5EF4-FFF2-40B4-BE49-F238E27FC236}">
                <a16:creationId xmlns:a16="http://schemas.microsoft.com/office/drawing/2014/main" id="{9AEA9DBB-300E-4860-8F3D-9FFE3E7F3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22764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33869" name="Text Box 80">
            <a:extLst>
              <a:ext uri="{FF2B5EF4-FFF2-40B4-BE49-F238E27FC236}">
                <a16:creationId xmlns:a16="http://schemas.microsoft.com/office/drawing/2014/main" id="{E26765FD-6CFD-4EFF-910A-21171B1C0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5004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chemeClr val="tx1"/>
                </a:solidFill>
                <a:latin typeface="Arial" panose="020B0604020202020204" pitchFamily="34" charset="0"/>
              </a:rPr>
              <a:t>1</a:t>
            </a:r>
            <a:endParaRPr lang="es-ES" altLang="es-MX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3870" name="Text Box 81">
            <a:extLst>
              <a:ext uri="{FF2B5EF4-FFF2-40B4-BE49-F238E27FC236}">
                <a16:creationId xmlns:a16="http://schemas.microsoft.com/office/drawing/2014/main" id="{5393CC6D-69B4-4ACB-A948-53FD6A275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708275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523349" name="Text Box 85">
            <a:extLst>
              <a:ext uri="{FF2B5EF4-FFF2-40B4-BE49-F238E27FC236}">
                <a16:creationId xmlns:a16="http://schemas.microsoft.com/office/drawing/2014/main" id="{CE0E0D53-4D01-4991-A395-2455B7B4F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8838" y="41481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33872" name="Rectangle 6">
            <a:extLst>
              <a:ext uri="{FF2B5EF4-FFF2-40B4-BE49-F238E27FC236}">
                <a16:creationId xmlns:a16="http://schemas.microsoft.com/office/drawing/2014/main" id="{4B8F2D2D-9E99-450E-A04A-3EF6C3D6A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33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33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34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495" name="Group 87">
            <a:extLst>
              <a:ext uri="{FF2B5EF4-FFF2-40B4-BE49-F238E27FC236}">
                <a16:creationId xmlns:a16="http://schemas.microsoft.com/office/drawing/2014/main" id="{4FED2B7C-AE63-4B32-A92C-873351598611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37404155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99996386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93446101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061082938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014621292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330324295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334408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815986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848866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357186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400621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350096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227192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4537950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5083341"/>
                  </a:ext>
                </a:extLst>
              </a:tr>
            </a:tbl>
          </a:graphicData>
        </a:graphic>
      </p:graphicFrame>
      <p:sp>
        <p:nvSpPr>
          <p:cNvPr id="35914" name="Rectangle 75">
            <a:extLst>
              <a:ext uri="{FF2B5EF4-FFF2-40B4-BE49-F238E27FC236}">
                <a16:creationId xmlns:a16="http://schemas.microsoft.com/office/drawing/2014/main" id="{FEA76811-4996-4A87-A4AB-ACE6499A9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5915" name="Group 76">
            <a:extLst>
              <a:ext uri="{FF2B5EF4-FFF2-40B4-BE49-F238E27FC236}">
                <a16:creationId xmlns:a16="http://schemas.microsoft.com/office/drawing/2014/main" id="{9112E985-8B69-4B28-B407-AD7517A63071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852738"/>
            <a:ext cx="3382962" cy="1512887"/>
            <a:chOff x="838" y="1344"/>
            <a:chExt cx="1677" cy="753"/>
          </a:xfrm>
        </p:grpSpPr>
        <p:pic>
          <p:nvPicPr>
            <p:cNvPr id="35924" name="Picture 77" descr="And1">
              <a:extLst>
                <a:ext uri="{FF2B5EF4-FFF2-40B4-BE49-F238E27FC236}">
                  <a16:creationId xmlns:a16="http://schemas.microsoft.com/office/drawing/2014/main" id="{31F8D76D-B176-4E08-A4EE-4EE251918C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25" name="Picture 78" descr="orf3">
              <a:extLst>
                <a:ext uri="{FF2B5EF4-FFF2-40B4-BE49-F238E27FC236}">
                  <a16:creationId xmlns:a16="http://schemas.microsoft.com/office/drawing/2014/main" id="{B6472A04-640C-4F12-BFD9-9BD14E544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916" name="Text Box 79">
            <a:extLst>
              <a:ext uri="{FF2B5EF4-FFF2-40B4-BE49-F238E27FC236}">
                <a16:creationId xmlns:a16="http://schemas.microsoft.com/office/drawing/2014/main" id="{3BA6DB87-83D8-44B5-987D-174E45862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22764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F3</a:t>
            </a:r>
          </a:p>
        </p:txBody>
      </p:sp>
      <p:sp>
        <p:nvSpPr>
          <p:cNvPr id="35917" name="Text Box 80">
            <a:extLst>
              <a:ext uri="{FF2B5EF4-FFF2-40B4-BE49-F238E27FC236}">
                <a16:creationId xmlns:a16="http://schemas.microsoft.com/office/drawing/2014/main" id="{69B940A6-650E-429C-9968-D7BFFBCAC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500438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chemeClr val="tx1"/>
                </a:solidFill>
                <a:latin typeface="Arial" panose="020B0604020202020204" pitchFamily="34" charset="0"/>
              </a:rPr>
              <a:t>1</a:t>
            </a:r>
            <a:endParaRPr lang="es-ES" altLang="es-MX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5918" name="Text Box 81">
            <a:extLst>
              <a:ext uri="{FF2B5EF4-FFF2-40B4-BE49-F238E27FC236}">
                <a16:creationId xmlns:a16="http://schemas.microsoft.com/office/drawing/2014/main" id="{BB81CF4E-2CF5-4078-98D6-589C4CABB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708275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1</a:t>
            </a:r>
            <a:endParaRPr lang="es-ES" altLang="es-MX" b="1">
              <a:latin typeface="Arial" panose="020B0604020202020204" pitchFamily="34" charset="0"/>
            </a:endParaRPr>
          </a:p>
        </p:txBody>
      </p:sp>
      <p:grpSp>
        <p:nvGrpSpPr>
          <p:cNvPr id="3" name="Group 85">
            <a:extLst>
              <a:ext uri="{FF2B5EF4-FFF2-40B4-BE49-F238E27FC236}">
                <a16:creationId xmlns:a16="http://schemas.microsoft.com/office/drawing/2014/main" id="{76756978-96D9-4935-990F-1B9E1178D47C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35921" name="Text Box 82">
              <a:extLst>
                <a:ext uri="{FF2B5EF4-FFF2-40B4-BE49-F238E27FC236}">
                  <a16:creationId xmlns:a16="http://schemas.microsoft.com/office/drawing/2014/main" id="{F746D421-ADEF-4411-A1A5-210D8E3B71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35922" name="Text Box 83">
              <a:extLst>
                <a:ext uri="{FF2B5EF4-FFF2-40B4-BE49-F238E27FC236}">
                  <a16:creationId xmlns:a16="http://schemas.microsoft.com/office/drawing/2014/main" id="{C7FFC733-DD67-447B-AB7E-AD3F71F3BC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35923" name="Text Box 84">
              <a:extLst>
                <a:ext uri="{FF2B5EF4-FFF2-40B4-BE49-F238E27FC236}">
                  <a16:creationId xmlns:a16="http://schemas.microsoft.com/office/drawing/2014/main" id="{4BDF2990-0664-4198-8A41-ECEA3E12B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sp>
        <p:nvSpPr>
          <p:cNvPr id="35920" name="Rectangle 6">
            <a:extLst>
              <a:ext uri="{FF2B5EF4-FFF2-40B4-BE49-F238E27FC236}">
                <a16:creationId xmlns:a16="http://schemas.microsoft.com/office/drawing/2014/main" id="{38219CE7-BB7B-4DB1-BB6D-091E948E7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516" name="Group 84">
            <a:extLst>
              <a:ext uri="{FF2B5EF4-FFF2-40B4-BE49-F238E27FC236}">
                <a16:creationId xmlns:a16="http://schemas.microsoft.com/office/drawing/2014/main" id="{800435FD-CD7C-43DC-B74E-DEB59B503AD7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79496149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02627004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820039057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305003064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936216613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2195087357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263580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30453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1884460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968388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570626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2616452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2207206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769998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1730077"/>
                  </a:ext>
                </a:extLst>
              </a:tr>
            </a:tbl>
          </a:graphicData>
        </a:graphic>
      </p:graphicFrame>
      <p:sp>
        <p:nvSpPr>
          <p:cNvPr id="37962" name="Rectangle 75">
            <a:extLst>
              <a:ext uri="{FF2B5EF4-FFF2-40B4-BE49-F238E27FC236}">
                <a16:creationId xmlns:a16="http://schemas.microsoft.com/office/drawing/2014/main" id="{B1146AD8-D2BC-4169-A0B8-D7DBABC9D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7963" name="Text Box 79">
            <a:extLst>
              <a:ext uri="{FF2B5EF4-FFF2-40B4-BE49-F238E27FC236}">
                <a16:creationId xmlns:a16="http://schemas.microsoft.com/office/drawing/2014/main" id="{DB01C177-4434-4170-9450-83116324B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205038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529489" name="Text Box 81">
            <a:extLst>
              <a:ext uri="{FF2B5EF4-FFF2-40B4-BE49-F238E27FC236}">
                <a16:creationId xmlns:a16="http://schemas.microsoft.com/office/drawing/2014/main" id="{37ED6485-AB10-4667-968F-EF79E7E7C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7563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37965" name="Group 82">
            <a:extLst>
              <a:ext uri="{FF2B5EF4-FFF2-40B4-BE49-F238E27FC236}">
                <a16:creationId xmlns:a16="http://schemas.microsoft.com/office/drawing/2014/main" id="{DFA7CE22-2F3F-4F48-B240-03CE83FA5F6A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37968" name="Text Box 83">
              <a:extLst>
                <a:ext uri="{FF2B5EF4-FFF2-40B4-BE49-F238E27FC236}">
                  <a16:creationId xmlns:a16="http://schemas.microsoft.com/office/drawing/2014/main" id="{91DB247F-96F1-40F4-81C7-67047CA09E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 dirty="0">
                  <a:latin typeface="Arial" panose="020B0604020202020204" pitchFamily="34" charset="0"/>
                </a:rPr>
                <a:t>0</a:t>
              </a:r>
              <a:endParaRPr lang="es-ES" altLang="es-MX" b="1" dirty="0">
                <a:latin typeface="Arial" panose="020B0604020202020204" pitchFamily="34" charset="0"/>
              </a:endParaRPr>
            </a:p>
          </p:txBody>
        </p:sp>
        <p:sp>
          <p:nvSpPr>
            <p:cNvPr id="37969" name="Text Box 84">
              <a:extLst>
                <a:ext uri="{FF2B5EF4-FFF2-40B4-BE49-F238E27FC236}">
                  <a16:creationId xmlns:a16="http://schemas.microsoft.com/office/drawing/2014/main" id="{4166AB58-5361-4476-A287-6289D8826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37970" name="Text Box 85">
              <a:extLst>
                <a:ext uri="{FF2B5EF4-FFF2-40B4-BE49-F238E27FC236}">
                  <a16:creationId xmlns:a16="http://schemas.microsoft.com/office/drawing/2014/main" id="{16590CCA-EA39-426D-BA79-799EDE377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37966" name="Picture 86" descr="f4">
            <a:extLst>
              <a:ext uri="{FF2B5EF4-FFF2-40B4-BE49-F238E27FC236}">
                <a16:creationId xmlns:a16="http://schemas.microsoft.com/office/drawing/2014/main" id="{4C6C1C4D-6B5D-45AC-A81E-458168B6DE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0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67" name="Rectangle 6">
            <a:extLst>
              <a:ext uri="{FF2B5EF4-FFF2-40B4-BE49-F238E27FC236}">
                <a16:creationId xmlns:a16="http://schemas.microsoft.com/office/drawing/2014/main" id="{9DB03F4F-A027-464B-A894-8B2D251C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48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545" name="Group 89">
            <a:extLst>
              <a:ext uri="{FF2B5EF4-FFF2-40B4-BE49-F238E27FC236}">
                <a16:creationId xmlns:a16="http://schemas.microsoft.com/office/drawing/2014/main" id="{5EE73FF1-E6A7-46BA-93E5-B8F162BFA5FA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160058954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81417282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03234230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256884667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2973258003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674309761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334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9452897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546537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140372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0801230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241075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7589087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5556462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702159"/>
                  </a:ext>
                </a:extLst>
              </a:tr>
            </a:tbl>
          </a:graphicData>
        </a:graphic>
      </p:graphicFrame>
      <p:sp>
        <p:nvSpPr>
          <p:cNvPr id="40010" name="Rectangle 75">
            <a:extLst>
              <a:ext uri="{FF2B5EF4-FFF2-40B4-BE49-F238E27FC236}">
                <a16:creationId xmlns:a16="http://schemas.microsoft.com/office/drawing/2014/main" id="{8DE36351-41C9-4E8E-B5D6-209192933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0011" name="Text Box 76">
            <a:extLst>
              <a:ext uri="{FF2B5EF4-FFF2-40B4-BE49-F238E27FC236}">
                <a16:creationId xmlns:a16="http://schemas.microsoft.com/office/drawing/2014/main" id="{5737A794-C8EA-431D-B14D-69D3E5476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205038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0012" name="Text Box 77">
            <a:extLst>
              <a:ext uri="{FF2B5EF4-FFF2-40B4-BE49-F238E27FC236}">
                <a16:creationId xmlns:a16="http://schemas.microsoft.com/office/drawing/2014/main" id="{00E8724D-62B7-42A2-BA31-16C29F45C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7563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40013" name="Group 78">
            <a:extLst>
              <a:ext uri="{FF2B5EF4-FFF2-40B4-BE49-F238E27FC236}">
                <a16:creationId xmlns:a16="http://schemas.microsoft.com/office/drawing/2014/main" id="{AF25061A-1464-437F-AAD1-214B6AF38C41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40021" name="Text Box 79">
              <a:extLst>
                <a:ext uri="{FF2B5EF4-FFF2-40B4-BE49-F238E27FC236}">
                  <a16:creationId xmlns:a16="http://schemas.microsoft.com/office/drawing/2014/main" id="{AE897FE2-1A0F-4390-8F97-BD989B40A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0022" name="Text Box 80">
              <a:extLst>
                <a:ext uri="{FF2B5EF4-FFF2-40B4-BE49-F238E27FC236}">
                  <a16:creationId xmlns:a16="http://schemas.microsoft.com/office/drawing/2014/main" id="{7BA044A4-5FC2-4F5A-85CF-9FE9F1557F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0023" name="Text Box 81">
              <a:extLst>
                <a:ext uri="{FF2B5EF4-FFF2-40B4-BE49-F238E27FC236}">
                  <a16:creationId xmlns:a16="http://schemas.microsoft.com/office/drawing/2014/main" id="{E7A65B02-9B00-4D20-A833-F2E0C0765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40014" name="Picture 82" descr="f4">
            <a:extLst>
              <a:ext uri="{FF2B5EF4-FFF2-40B4-BE49-F238E27FC236}">
                <a16:creationId xmlns:a16="http://schemas.microsoft.com/office/drawing/2014/main" id="{1DB5A1AC-13F6-4056-B9AE-0BCD435A59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0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87">
            <a:extLst>
              <a:ext uri="{FF2B5EF4-FFF2-40B4-BE49-F238E27FC236}">
                <a16:creationId xmlns:a16="http://schemas.microsoft.com/office/drawing/2014/main" id="{4C34A4CC-B462-4AC3-BF56-A80E2740D875}"/>
              </a:ext>
            </a:extLst>
          </p:cNvPr>
          <p:cNvGrpSpPr>
            <a:grpSpLocks/>
          </p:cNvGrpSpPr>
          <p:nvPr/>
        </p:nvGrpSpPr>
        <p:grpSpPr bwMode="auto">
          <a:xfrm>
            <a:off x="7991475" y="1916113"/>
            <a:ext cx="411163" cy="2293937"/>
            <a:chOff x="5034" y="1207"/>
            <a:chExt cx="259" cy="1445"/>
          </a:xfrm>
        </p:grpSpPr>
        <p:sp>
          <p:nvSpPr>
            <p:cNvPr id="40017" name="Text Box 83">
              <a:extLst>
                <a:ext uri="{FF2B5EF4-FFF2-40B4-BE49-F238E27FC236}">
                  <a16:creationId xmlns:a16="http://schemas.microsoft.com/office/drawing/2014/main" id="{77D0DE1A-10C7-46E6-A51D-70D6B9C1C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4" y="1207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 dirty="0">
                  <a:latin typeface="Arial" panose="020B0604020202020204" pitchFamily="34" charset="0"/>
                </a:rPr>
                <a:t>0</a:t>
              </a:r>
              <a:endParaRPr lang="es-ES" altLang="es-MX" b="1" dirty="0">
                <a:latin typeface="Arial" panose="020B0604020202020204" pitchFamily="34" charset="0"/>
              </a:endParaRPr>
            </a:p>
          </p:txBody>
        </p:sp>
        <p:sp>
          <p:nvSpPr>
            <p:cNvPr id="40018" name="Text Box 84">
              <a:extLst>
                <a:ext uri="{FF2B5EF4-FFF2-40B4-BE49-F238E27FC236}">
                  <a16:creationId xmlns:a16="http://schemas.microsoft.com/office/drawing/2014/main" id="{367B260E-441F-4A6A-AD63-D792BEECF8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4" y="1915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0019" name="Text Box 85">
              <a:extLst>
                <a:ext uri="{FF2B5EF4-FFF2-40B4-BE49-F238E27FC236}">
                  <a16:creationId xmlns:a16="http://schemas.microsoft.com/office/drawing/2014/main" id="{D684E419-F2BE-45E8-BF05-0781BF9A2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4" y="156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0020" name="Text Box 86">
              <a:extLst>
                <a:ext uri="{FF2B5EF4-FFF2-40B4-BE49-F238E27FC236}">
                  <a16:creationId xmlns:a16="http://schemas.microsoft.com/office/drawing/2014/main" id="{C9B0A18B-6F96-4665-B836-7B78493B7D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5" y="2287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sp>
        <p:nvSpPr>
          <p:cNvPr id="40016" name="Rectangle 6">
            <a:extLst>
              <a:ext uri="{FF2B5EF4-FFF2-40B4-BE49-F238E27FC236}">
                <a16:creationId xmlns:a16="http://schemas.microsoft.com/office/drawing/2014/main" id="{E312A3B4-AE24-46AB-88A6-39F424AEB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64" name="Group 84">
            <a:extLst>
              <a:ext uri="{FF2B5EF4-FFF2-40B4-BE49-F238E27FC236}">
                <a16:creationId xmlns:a16="http://schemas.microsoft.com/office/drawing/2014/main" id="{901C46C6-DC1D-479E-A1BA-D1EEFDE1FEAF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36116068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09860786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698520254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993550770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014674389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01179786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366343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782821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51363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9918345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8732480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392293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1076215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528829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8157603"/>
                  </a:ext>
                </a:extLst>
              </a:tr>
            </a:tbl>
          </a:graphicData>
        </a:graphic>
      </p:graphicFrame>
      <p:sp>
        <p:nvSpPr>
          <p:cNvPr id="42058" name="Rectangle 75">
            <a:extLst>
              <a:ext uri="{FF2B5EF4-FFF2-40B4-BE49-F238E27FC236}">
                <a16:creationId xmlns:a16="http://schemas.microsoft.com/office/drawing/2014/main" id="{4F0D76A8-40C1-4AD6-BD5D-EDF9F5D5E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2059" name="Text Box 76">
            <a:extLst>
              <a:ext uri="{FF2B5EF4-FFF2-40B4-BE49-F238E27FC236}">
                <a16:creationId xmlns:a16="http://schemas.microsoft.com/office/drawing/2014/main" id="{9E5346FB-6718-4225-8A94-3BF74CBB6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205038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2060" name="Text Box 77">
            <a:extLst>
              <a:ext uri="{FF2B5EF4-FFF2-40B4-BE49-F238E27FC236}">
                <a16:creationId xmlns:a16="http://schemas.microsoft.com/office/drawing/2014/main" id="{0C30BCFA-349D-44F8-B1B7-73CA43353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7563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42061" name="Group 78">
            <a:extLst>
              <a:ext uri="{FF2B5EF4-FFF2-40B4-BE49-F238E27FC236}">
                <a16:creationId xmlns:a16="http://schemas.microsoft.com/office/drawing/2014/main" id="{274B8C8A-8332-4B8F-8D69-8AAE38D3E216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42064" name="Text Box 79">
              <a:extLst>
                <a:ext uri="{FF2B5EF4-FFF2-40B4-BE49-F238E27FC236}">
                  <a16:creationId xmlns:a16="http://schemas.microsoft.com/office/drawing/2014/main" id="{43367633-5993-425C-A9F9-3F990D0694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2065" name="Text Box 80">
              <a:extLst>
                <a:ext uri="{FF2B5EF4-FFF2-40B4-BE49-F238E27FC236}">
                  <a16:creationId xmlns:a16="http://schemas.microsoft.com/office/drawing/2014/main" id="{301AF991-E4C2-41E2-BF53-5ED83B878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2066" name="Text Box 81">
              <a:extLst>
                <a:ext uri="{FF2B5EF4-FFF2-40B4-BE49-F238E27FC236}">
                  <a16:creationId xmlns:a16="http://schemas.microsoft.com/office/drawing/2014/main" id="{6143F1EB-685E-43A0-98FB-5978F58F6F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42062" name="Picture 82" descr="f4">
            <a:extLst>
              <a:ext uri="{FF2B5EF4-FFF2-40B4-BE49-F238E27FC236}">
                <a16:creationId xmlns:a16="http://schemas.microsoft.com/office/drawing/2014/main" id="{5565650F-E2FA-4E09-BEA6-8BB85DAAA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0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063" name="Rectangle 6">
            <a:extLst>
              <a:ext uri="{FF2B5EF4-FFF2-40B4-BE49-F238E27FC236}">
                <a16:creationId xmlns:a16="http://schemas.microsoft.com/office/drawing/2014/main" id="{8940AE3F-5499-4E28-A5FB-28BB3789F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309C4E-8187-EE03-5F15-80F1AC724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6018AEE-FC99-A98E-7DC0-D3BE3DA707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3E1FBD3E-9221-3F22-8BB2-2220BC994C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6085618"/>
              </p:ext>
            </p:extLst>
          </p:nvPr>
        </p:nvGraphicFramePr>
        <p:xfrm>
          <a:off x="498996" y="1268760"/>
          <a:ext cx="8146008" cy="660400"/>
        </p:xfrm>
        <a:graphic>
          <a:graphicData uri="http://schemas.openxmlformats.org/drawingml/2006/table">
            <a:tbl>
              <a:tblPr/>
              <a:tblGrid>
                <a:gridCol w="1908980">
                  <a:extLst>
                    <a:ext uri="{9D8B030D-6E8A-4147-A177-3AD203B41FA5}">
                      <a16:colId xmlns:a16="http://schemas.microsoft.com/office/drawing/2014/main" val="2422050216"/>
                    </a:ext>
                  </a:extLst>
                </a:gridCol>
                <a:gridCol w="6237028">
                  <a:extLst>
                    <a:ext uri="{9D8B030D-6E8A-4147-A177-3AD203B41FA5}">
                      <a16:colId xmlns:a16="http://schemas.microsoft.com/office/drawing/2014/main" val="131499818"/>
                    </a:ext>
                  </a:extLst>
                </a:gridCol>
              </a:tblGrid>
              <a:tr h="6604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Ecuación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matemática de una función booleana.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18099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A53408AC-1BB8-4774-F751-9AB98DEE7295}"/>
              </a:ext>
            </a:extLst>
          </p:cNvPr>
          <p:cNvSpPr txBox="1"/>
          <p:nvPr/>
        </p:nvSpPr>
        <p:spPr>
          <a:xfrm>
            <a:off x="2233796" y="2852936"/>
            <a:ext cx="4676408" cy="830997"/>
          </a:xfrm>
          <a:prstGeom prst="rect">
            <a:avLst/>
          </a:prstGeom>
          <a:solidFill>
            <a:srgbClr val="CCFF99"/>
          </a:solidFill>
        </p:spPr>
        <p:txBody>
          <a:bodyPr wrap="none" rtlCol="0">
            <a:spAutoFit/>
          </a:bodyPr>
          <a:lstStyle/>
          <a:p>
            <a:r>
              <a:rPr lang="es-419" sz="4800" b="1" dirty="0"/>
              <a:t>F</a:t>
            </a:r>
            <a:r>
              <a:rPr lang="es-419" sz="4800" b="1" baseline="-25000" dirty="0"/>
              <a:t>(AB)</a:t>
            </a:r>
            <a:r>
              <a:rPr lang="es-419" sz="4800" b="1" dirty="0"/>
              <a:t>=A </a:t>
            </a:r>
            <a:r>
              <a:rPr lang="es-419" sz="4800" b="1" dirty="0">
                <a:solidFill>
                  <a:srgbClr val="FF0000"/>
                </a:solidFill>
              </a:rPr>
              <a:t>B’</a:t>
            </a:r>
            <a:r>
              <a:rPr lang="es-419" sz="4800" b="1" dirty="0"/>
              <a:t> + A B</a:t>
            </a:r>
            <a:endParaRPr lang="es-MX" sz="4800" b="1" dirty="0"/>
          </a:p>
        </p:txBody>
      </p:sp>
    </p:spTree>
    <p:extLst>
      <p:ext uri="{BB962C8B-B14F-4D97-AF65-F5344CB8AC3E}">
        <p14:creationId xmlns:p14="http://schemas.microsoft.com/office/powerpoint/2010/main" val="36584391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89" name="Group 85">
            <a:extLst>
              <a:ext uri="{FF2B5EF4-FFF2-40B4-BE49-F238E27FC236}">
                <a16:creationId xmlns:a16="http://schemas.microsoft.com/office/drawing/2014/main" id="{2F512ECD-1A74-4CBA-91A8-2BDC76BA57DD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12816498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8136629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578646954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269913504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4294358865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291806767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603533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44202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9170950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3983267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15342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4994940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7631111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479294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4187153"/>
                  </a:ext>
                </a:extLst>
              </a:tr>
            </a:tbl>
          </a:graphicData>
        </a:graphic>
      </p:graphicFrame>
      <p:sp>
        <p:nvSpPr>
          <p:cNvPr id="44106" name="Rectangle 75">
            <a:extLst>
              <a:ext uri="{FF2B5EF4-FFF2-40B4-BE49-F238E27FC236}">
                <a16:creationId xmlns:a16="http://schemas.microsoft.com/office/drawing/2014/main" id="{0D5AB079-C3DE-4CEC-B031-8572B89C5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4107" name="Text Box 76">
            <a:extLst>
              <a:ext uri="{FF2B5EF4-FFF2-40B4-BE49-F238E27FC236}">
                <a16:creationId xmlns:a16="http://schemas.microsoft.com/office/drawing/2014/main" id="{34D9A505-9700-4A54-9CBB-E440FE867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205038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4108" name="Text Box 77">
            <a:extLst>
              <a:ext uri="{FF2B5EF4-FFF2-40B4-BE49-F238E27FC236}">
                <a16:creationId xmlns:a16="http://schemas.microsoft.com/office/drawing/2014/main" id="{D7AB0266-B728-4495-BC54-0D179CA42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7563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44109" name="Group 78">
            <a:extLst>
              <a:ext uri="{FF2B5EF4-FFF2-40B4-BE49-F238E27FC236}">
                <a16:creationId xmlns:a16="http://schemas.microsoft.com/office/drawing/2014/main" id="{5084E341-1D6B-44CE-835A-F4A7DFA6E70E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44113" name="Text Box 79">
              <a:extLst>
                <a:ext uri="{FF2B5EF4-FFF2-40B4-BE49-F238E27FC236}">
                  <a16:creationId xmlns:a16="http://schemas.microsoft.com/office/drawing/2014/main" id="{FCDD04BE-E630-4DFD-A294-738D6F85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 dirty="0">
                  <a:latin typeface="Arial" panose="020B0604020202020204" pitchFamily="34" charset="0"/>
                </a:rPr>
                <a:t>0</a:t>
              </a:r>
              <a:endParaRPr lang="es-ES" altLang="es-MX" b="1" dirty="0">
                <a:latin typeface="Arial" panose="020B0604020202020204" pitchFamily="34" charset="0"/>
              </a:endParaRPr>
            </a:p>
          </p:txBody>
        </p:sp>
        <p:sp>
          <p:nvSpPr>
            <p:cNvPr id="44114" name="Text Box 80">
              <a:extLst>
                <a:ext uri="{FF2B5EF4-FFF2-40B4-BE49-F238E27FC236}">
                  <a16:creationId xmlns:a16="http://schemas.microsoft.com/office/drawing/2014/main" id="{E66FFFE5-33B3-49AD-95C9-F583B7392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4115" name="Text Box 81">
              <a:extLst>
                <a:ext uri="{FF2B5EF4-FFF2-40B4-BE49-F238E27FC236}">
                  <a16:creationId xmlns:a16="http://schemas.microsoft.com/office/drawing/2014/main" id="{0A1AA8BD-68FD-4DC8-AE2E-13DA272AC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44110" name="Picture 82" descr="f4">
            <a:extLst>
              <a:ext uri="{FF2B5EF4-FFF2-40B4-BE49-F238E27FC236}">
                <a16:creationId xmlns:a16="http://schemas.microsoft.com/office/drawing/2014/main" id="{F2879029-77D3-447C-A35F-5EEACF145E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0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5636" name="Text Box 84">
            <a:extLst>
              <a:ext uri="{FF2B5EF4-FFF2-40B4-BE49-F238E27FC236}">
                <a16:creationId xmlns:a16="http://schemas.microsoft.com/office/drawing/2014/main" id="{5C2A4F46-5A28-4A90-9C81-AEDBF268F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5257800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latin typeface="Arial" panose="020B0604020202020204" pitchFamily="34" charset="0"/>
              </a:rPr>
              <a:t>0</a:t>
            </a:r>
            <a:endParaRPr lang="es-ES" altLang="es-MX" b="1">
              <a:latin typeface="Arial" panose="020B0604020202020204" pitchFamily="34" charset="0"/>
            </a:endParaRPr>
          </a:p>
        </p:txBody>
      </p:sp>
      <p:sp>
        <p:nvSpPr>
          <p:cNvPr id="44112" name="Rectangle 6">
            <a:extLst>
              <a:ext uri="{FF2B5EF4-FFF2-40B4-BE49-F238E27FC236}">
                <a16:creationId xmlns:a16="http://schemas.microsoft.com/office/drawing/2014/main" id="{EB3B875A-BA43-442C-B869-80F67BF9E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563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616" name="Group 88">
            <a:extLst>
              <a:ext uri="{FF2B5EF4-FFF2-40B4-BE49-F238E27FC236}">
                <a16:creationId xmlns:a16="http://schemas.microsoft.com/office/drawing/2014/main" id="{53EDE1BE-5CDC-40D8-9D57-F2D1DDF0230E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1339740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542246184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10278493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125870668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359809674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4151226924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1012097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082423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937001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18158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3476872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6929417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9583729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4267300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8058041"/>
                  </a:ext>
                </a:extLst>
              </a:tr>
            </a:tbl>
          </a:graphicData>
        </a:graphic>
      </p:graphicFrame>
      <p:sp>
        <p:nvSpPr>
          <p:cNvPr id="46154" name="Rectangle 75">
            <a:extLst>
              <a:ext uri="{FF2B5EF4-FFF2-40B4-BE49-F238E27FC236}">
                <a16:creationId xmlns:a16="http://schemas.microsoft.com/office/drawing/2014/main" id="{33307595-C84A-4857-9AB0-42E98DF1B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205038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6155" name="Text Box 76">
            <a:extLst>
              <a:ext uri="{FF2B5EF4-FFF2-40B4-BE49-F238E27FC236}">
                <a16:creationId xmlns:a16="http://schemas.microsoft.com/office/drawing/2014/main" id="{1364D64F-EEA7-4AF8-B54A-BEE7C8404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205038"/>
            <a:ext cx="6000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6156" name="Text Box 77">
            <a:extLst>
              <a:ext uri="{FF2B5EF4-FFF2-40B4-BE49-F238E27FC236}">
                <a16:creationId xmlns:a16="http://schemas.microsoft.com/office/drawing/2014/main" id="{FC70DDE5-ACF4-4058-BA2D-CCBA467EF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7563"/>
            <a:ext cx="4095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46157" name="Group 78">
            <a:extLst>
              <a:ext uri="{FF2B5EF4-FFF2-40B4-BE49-F238E27FC236}">
                <a16:creationId xmlns:a16="http://schemas.microsoft.com/office/drawing/2014/main" id="{5AEC09FB-BD65-4AD1-A3CF-2C63B99EB8E7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46164" name="Text Box 79">
              <a:extLst>
                <a:ext uri="{FF2B5EF4-FFF2-40B4-BE49-F238E27FC236}">
                  <a16:creationId xmlns:a16="http://schemas.microsoft.com/office/drawing/2014/main" id="{19817D07-27BD-4850-8B2B-DAA390B71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6165" name="Text Box 80">
              <a:extLst>
                <a:ext uri="{FF2B5EF4-FFF2-40B4-BE49-F238E27FC236}">
                  <a16:creationId xmlns:a16="http://schemas.microsoft.com/office/drawing/2014/main" id="{FE904C54-DC88-499C-8D39-AE58DA0F05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6166" name="Text Box 81">
              <a:extLst>
                <a:ext uri="{FF2B5EF4-FFF2-40B4-BE49-F238E27FC236}">
                  <a16:creationId xmlns:a16="http://schemas.microsoft.com/office/drawing/2014/main" id="{60338668-1D0A-4F84-AAE9-73DC5CFA8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46158" name="Picture 82" descr="f4">
            <a:extLst>
              <a:ext uri="{FF2B5EF4-FFF2-40B4-BE49-F238E27FC236}">
                <a16:creationId xmlns:a16="http://schemas.microsoft.com/office/drawing/2014/main" id="{D0F09D4F-0AFB-482B-BE14-577BCEE939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040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87">
            <a:extLst>
              <a:ext uri="{FF2B5EF4-FFF2-40B4-BE49-F238E27FC236}">
                <a16:creationId xmlns:a16="http://schemas.microsoft.com/office/drawing/2014/main" id="{E77E6CAF-B897-4DA1-8CE5-6940D5AF6540}"/>
              </a:ext>
            </a:extLst>
          </p:cNvPr>
          <p:cNvGrpSpPr>
            <a:grpSpLocks/>
          </p:cNvGrpSpPr>
          <p:nvPr/>
        </p:nvGrpSpPr>
        <p:grpSpPr bwMode="auto">
          <a:xfrm>
            <a:off x="7991475" y="4178300"/>
            <a:ext cx="411163" cy="2135188"/>
            <a:chOff x="5034" y="2632"/>
            <a:chExt cx="259" cy="1345"/>
          </a:xfrm>
        </p:grpSpPr>
        <p:sp>
          <p:nvSpPr>
            <p:cNvPr id="46161" name="Text Box 84">
              <a:extLst>
                <a:ext uri="{FF2B5EF4-FFF2-40B4-BE49-F238E27FC236}">
                  <a16:creationId xmlns:a16="http://schemas.microsoft.com/office/drawing/2014/main" id="{E3E3B758-567C-4E4A-91F2-22D35030D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5" y="2632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6162" name="Text Box 85">
              <a:extLst>
                <a:ext uri="{FF2B5EF4-FFF2-40B4-BE49-F238E27FC236}">
                  <a16:creationId xmlns:a16="http://schemas.microsoft.com/office/drawing/2014/main" id="{279C4D3C-29E9-46A2-8986-DEC9DCC95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4" y="2976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6163" name="Text Box 86">
              <a:extLst>
                <a:ext uri="{FF2B5EF4-FFF2-40B4-BE49-F238E27FC236}">
                  <a16:creationId xmlns:a16="http://schemas.microsoft.com/office/drawing/2014/main" id="{6C4B5195-748D-4763-AB97-9876D495A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5" y="3612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1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sp>
        <p:nvSpPr>
          <p:cNvPr id="46160" name="Rectangle 6">
            <a:extLst>
              <a:ext uri="{FF2B5EF4-FFF2-40B4-BE49-F238E27FC236}">
                <a16:creationId xmlns:a16="http://schemas.microsoft.com/office/drawing/2014/main" id="{1269F303-FAD9-4EF2-A58A-303C72C57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620713"/>
            <a:ext cx="4032250" cy="420687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642" name="Group 90">
            <a:extLst>
              <a:ext uri="{FF2B5EF4-FFF2-40B4-BE49-F238E27FC236}">
                <a16:creationId xmlns:a16="http://schemas.microsoft.com/office/drawing/2014/main" id="{5C0B3F91-464E-42A5-80B8-ADAB1321C6AD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4787900" y="1341438"/>
          <a:ext cx="3800475" cy="498792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26881555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5768305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8389571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113117877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511817235"/>
                    </a:ext>
                  </a:extLst>
                </a:gridCol>
                <a:gridCol w="776287">
                  <a:extLst>
                    <a:ext uri="{9D8B030D-6E8A-4147-A177-3AD203B41FA5}">
                      <a16:colId xmlns:a16="http://schemas.microsoft.com/office/drawing/2014/main" val="1155998796"/>
                    </a:ext>
                  </a:extLst>
                </a:gridCol>
              </a:tblGrid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F3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F4</a:t>
                      </a:r>
                      <a:endParaRPr kumimoji="0" lang="es-ES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495564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2793689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34091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4545325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8962728"/>
                  </a:ext>
                </a:extLst>
              </a:tr>
              <a:tr h="58130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4034866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5048473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7040558"/>
                  </a:ext>
                </a:extLst>
              </a:tr>
              <a:tr h="52034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2" marB="4680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2" marB="46802" anchor="ctr" horzOverflow="overflow">
                    <a:lnL w="381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33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1251373"/>
                  </a:ext>
                </a:extLst>
              </a:tr>
            </a:tbl>
          </a:graphicData>
        </a:graphic>
      </p:graphicFrame>
      <p:sp>
        <p:nvSpPr>
          <p:cNvPr id="48202" name="Rectangle 75">
            <a:extLst>
              <a:ext uri="{FF2B5EF4-FFF2-40B4-BE49-F238E27FC236}">
                <a16:creationId xmlns:a16="http://schemas.microsoft.com/office/drawing/2014/main" id="{B15B841B-0C86-4C97-B276-9334AF7F0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3717925"/>
            <a:ext cx="4032250" cy="24479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8203" name="Text Box 76">
            <a:extLst>
              <a:ext uri="{FF2B5EF4-FFF2-40B4-BE49-F238E27FC236}">
                <a16:creationId xmlns:a16="http://schemas.microsoft.com/office/drawing/2014/main" id="{77144A7C-969C-44B9-B3CE-49A094E53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060575"/>
            <a:ext cx="6000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800" b="1"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8204" name="Text Box 77">
            <a:extLst>
              <a:ext uri="{FF2B5EF4-FFF2-40B4-BE49-F238E27FC236}">
                <a16:creationId xmlns:a16="http://schemas.microsoft.com/office/drawing/2014/main" id="{8C472FA6-F2EB-44B8-AAA2-C14AD4F43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213100"/>
            <a:ext cx="4095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s-MX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grpSp>
        <p:nvGrpSpPr>
          <p:cNvPr id="48205" name="Group 78">
            <a:extLst>
              <a:ext uri="{FF2B5EF4-FFF2-40B4-BE49-F238E27FC236}">
                <a16:creationId xmlns:a16="http://schemas.microsoft.com/office/drawing/2014/main" id="{30AEB9E9-F9A2-496E-94C7-0C26A06A8E07}"/>
              </a:ext>
            </a:extLst>
          </p:cNvPr>
          <p:cNvGrpSpPr>
            <a:grpSpLocks/>
          </p:cNvGrpSpPr>
          <p:nvPr/>
        </p:nvGrpSpPr>
        <p:grpSpPr bwMode="auto">
          <a:xfrm>
            <a:off x="7207250" y="1873250"/>
            <a:ext cx="438150" cy="3978275"/>
            <a:chOff x="4540" y="1180"/>
            <a:chExt cx="276" cy="2506"/>
          </a:xfrm>
        </p:grpSpPr>
        <p:sp>
          <p:nvSpPr>
            <p:cNvPr id="48213" name="Text Box 79">
              <a:extLst>
                <a:ext uri="{FF2B5EF4-FFF2-40B4-BE49-F238E27FC236}">
                  <a16:creationId xmlns:a16="http://schemas.microsoft.com/office/drawing/2014/main" id="{DCDF7742-4659-47DA-A852-DA7DD8B6D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180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8214" name="Text Box 80">
              <a:extLst>
                <a:ext uri="{FF2B5EF4-FFF2-40B4-BE49-F238E27FC236}">
                  <a16:creationId xmlns:a16="http://schemas.microsoft.com/office/drawing/2014/main" id="{030E0D2D-66B2-45D7-BB1B-8D29407098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8" y="1888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  <p:sp>
          <p:nvSpPr>
            <p:cNvPr id="48215" name="Text Box 81">
              <a:extLst>
                <a:ext uri="{FF2B5EF4-FFF2-40B4-BE49-F238E27FC236}">
                  <a16:creationId xmlns:a16="http://schemas.microsoft.com/office/drawing/2014/main" id="{85B367B3-428E-4EDB-B377-B6BA6725D9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0" y="3321"/>
              <a:ext cx="25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es-MX" b="1">
                  <a:latin typeface="Arial" panose="020B0604020202020204" pitchFamily="34" charset="0"/>
                </a:rPr>
                <a:t>0</a:t>
              </a:r>
              <a:endParaRPr lang="es-ES" altLang="es-MX" b="1">
                <a:latin typeface="Arial" panose="020B0604020202020204" pitchFamily="34" charset="0"/>
              </a:endParaRPr>
            </a:p>
          </p:txBody>
        </p:sp>
      </p:grpSp>
      <p:pic>
        <p:nvPicPr>
          <p:cNvPr id="48206" name="Picture 82" descr="f4">
            <a:extLst>
              <a:ext uri="{FF2B5EF4-FFF2-40B4-BE49-F238E27FC236}">
                <a16:creationId xmlns:a16="http://schemas.microsoft.com/office/drawing/2014/main" id="{6D356569-4EB6-44EC-B3E4-B8733B0ED3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437063"/>
            <a:ext cx="3354387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207" name="Rectangle 87">
            <a:extLst>
              <a:ext uri="{FF2B5EF4-FFF2-40B4-BE49-F238E27FC236}">
                <a16:creationId xmlns:a16="http://schemas.microsoft.com/office/drawing/2014/main" id="{541996C4-FE9B-4C48-8682-7DF92598B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844675"/>
            <a:ext cx="4032250" cy="20161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36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48208" name="Group 88">
            <a:extLst>
              <a:ext uri="{FF2B5EF4-FFF2-40B4-BE49-F238E27FC236}">
                <a16:creationId xmlns:a16="http://schemas.microsoft.com/office/drawing/2014/main" id="{4319ED18-5133-4976-ADDE-C13944BD5E24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2132013"/>
            <a:ext cx="3382962" cy="1512887"/>
            <a:chOff x="838" y="1344"/>
            <a:chExt cx="1677" cy="753"/>
          </a:xfrm>
        </p:grpSpPr>
        <p:pic>
          <p:nvPicPr>
            <p:cNvPr id="48211" name="Picture 89" descr="And1">
              <a:extLst>
                <a:ext uri="{FF2B5EF4-FFF2-40B4-BE49-F238E27FC236}">
                  <a16:creationId xmlns:a16="http://schemas.microsoft.com/office/drawing/2014/main" id="{01C0EC73-D93E-4288-8BFA-9B22424CC3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344"/>
              <a:ext cx="996" cy="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212" name="Picture 90" descr="orf3">
              <a:extLst>
                <a:ext uri="{FF2B5EF4-FFF2-40B4-BE49-F238E27FC236}">
                  <a16:creationId xmlns:a16="http://schemas.microsoft.com/office/drawing/2014/main" id="{31B4FAFF-97DF-4E33-80C4-D9D73A64E8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" y="1571"/>
              <a:ext cx="1677" cy="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8209" name="Rectangle 94">
            <a:extLst>
              <a:ext uri="{FF2B5EF4-FFF2-40B4-BE49-F238E27FC236}">
                <a16:creationId xmlns:a16="http://schemas.microsoft.com/office/drawing/2014/main" id="{DC458F56-24EE-49A5-A48B-4174C323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1052513"/>
            <a:ext cx="3527425" cy="530225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000005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b="1">
                <a:solidFill>
                  <a:srgbClr val="66FFCC"/>
                </a:solidFill>
                <a:latin typeface="Arial" panose="020B0604020202020204" pitchFamily="34" charset="0"/>
              </a:rPr>
              <a:t>F3 </a:t>
            </a:r>
            <a:r>
              <a:rPr lang="es-ES_tradnl" altLang="es-MX" b="1">
                <a:solidFill>
                  <a:srgbClr val="66FFCC"/>
                </a:solidFill>
                <a:latin typeface="Times" panose="02020603050405020304" pitchFamily="18" charset="0"/>
              </a:rPr>
              <a:t>≠ </a:t>
            </a:r>
            <a:r>
              <a:rPr lang="es-ES_tradnl" altLang="es-MX" b="1">
                <a:solidFill>
                  <a:srgbClr val="66FFCC"/>
                </a:solidFill>
                <a:latin typeface="Arial" panose="020B0604020202020204" pitchFamily="34" charset="0"/>
              </a:rPr>
              <a:t>F4</a:t>
            </a:r>
          </a:p>
        </p:txBody>
      </p:sp>
      <p:sp>
        <p:nvSpPr>
          <p:cNvPr id="48210" name="Rectangle 6">
            <a:extLst>
              <a:ext uri="{FF2B5EF4-FFF2-40B4-BE49-F238E27FC236}">
                <a16:creationId xmlns:a16="http://schemas.microsoft.com/office/drawing/2014/main" id="{E50CC206-C6EB-4F22-9440-28AD24A5D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415925"/>
            <a:ext cx="4032250" cy="420688"/>
          </a:xfrm>
          <a:prstGeom prst="rect">
            <a:avLst/>
          </a:prstGeom>
          <a:gradFill rotWithShape="1">
            <a:gsLst>
              <a:gs pos="0">
                <a:srgbClr val="003300"/>
              </a:gs>
              <a:gs pos="100000">
                <a:srgbClr val="0002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400" b="1">
                <a:solidFill>
                  <a:schemeClr val="bg1"/>
                </a:solidFill>
                <a:latin typeface="Arial" panose="020B0604020202020204" pitchFamily="34" charset="0"/>
              </a:rPr>
              <a:t>Sistema Digital Binario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>
            <a:extLst>
              <a:ext uri="{FF2B5EF4-FFF2-40B4-BE49-F238E27FC236}">
                <a16:creationId xmlns:a16="http://schemas.microsoft.com/office/drawing/2014/main" id="{32C2D0E7-0F07-4589-AB91-C33FFFD01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F5</a:t>
            </a:r>
          </a:p>
        </p:txBody>
      </p:sp>
      <p:pic>
        <p:nvPicPr>
          <p:cNvPr id="50179" name="Picture 28" descr="cif5">
            <a:extLst>
              <a:ext uri="{FF2B5EF4-FFF2-40B4-BE49-F238E27FC236}">
                <a16:creationId xmlns:a16="http://schemas.microsoft.com/office/drawing/2014/main" id="{47360921-F2BB-4C32-987E-6805BECFA37B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47664" y="2512665"/>
            <a:ext cx="4660900" cy="3076575"/>
          </a:xfrm>
          <a:noFill/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0E68F80A-616B-7DAF-3DFF-3E4B020613B8}"/>
              </a:ext>
            </a:extLst>
          </p:cNvPr>
          <p:cNvSpPr txBox="1"/>
          <p:nvPr/>
        </p:nvSpPr>
        <p:spPr>
          <a:xfrm>
            <a:off x="2123728" y="1507679"/>
            <a:ext cx="491673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s-MX" b="1" dirty="0"/>
              <a:t>Pasaremos ahora del circuito a la ecuación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4D601B72-3974-20D5-51C0-1D779F635019}"/>
              </a:ext>
            </a:extLst>
          </p:cNvPr>
          <p:cNvSpPr txBox="1"/>
          <p:nvPr/>
        </p:nvSpPr>
        <p:spPr>
          <a:xfrm>
            <a:off x="6372200" y="3789040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2D66E438-AC1D-ABC9-E0B8-EB3E3B762A5B}"/>
              </a:ext>
            </a:extLst>
          </p:cNvPr>
          <p:cNvSpPr txBox="1"/>
          <p:nvPr/>
        </p:nvSpPr>
        <p:spPr>
          <a:xfrm>
            <a:off x="3274835" y="219862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F5480D0A-75FE-46E8-B737-2EC115363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pic>
        <p:nvPicPr>
          <p:cNvPr id="52227" name="Picture 3" descr="cif5">
            <a:extLst>
              <a:ext uri="{FF2B5EF4-FFF2-40B4-BE49-F238E27FC236}">
                <a16:creationId xmlns:a16="http://schemas.microsoft.com/office/drawing/2014/main" id="{D6A06EF5-4A67-445F-872B-76289EC8A6C0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03338" y="2598738"/>
            <a:ext cx="4660900" cy="3076575"/>
          </a:xfrm>
          <a:noFill/>
        </p:spPr>
      </p:pic>
      <p:sp>
        <p:nvSpPr>
          <p:cNvPr id="52228" name="Text Box 4">
            <a:extLst>
              <a:ext uri="{FF2B5EF4-FFF2-40B4-BE49-F238E27FC236}">
                <a16:creationId xmlns:a16="http://schemas.microsoft.com/office/drawing/2014/main" id="{789C2089-2352-44F2-85F0-8143176CD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708275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A1D554A7-0DA3-6298-ECF6-FD1059490209}"/>
              </a:ext>
            </a:extLst>
          </p:cNvPr>
          <p:cNvSpPr txBox="1"/>
          <p:nvPr/>
        </p:nvSpPr>
        <p:spPr>
          <a:xfrm>
            <a:off x="2123728" y="1507679"/>
            <a:ext cx="491673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s-MX" b="1" dirty="0"/>
              <a:t>Pasaremos ahora del circuito a la ecuación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FCAF195-BCD2-2253-E191-1DF65DCBE9AB}"/>
              </a:ext>
            </a:extLst>
          </p:cNvPr>
          <p:cNvSpPr txBox="1"/>
          <p:nvPr/>
        </p:nvSpPr>
        <p:spPr>
          <a:xfrm>
            <a:off x="5983305" y="3952359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5AFAC44-FE33-AE61-2200-4C07F6E0EB07}"/>
              </a:ext>
            </a:extLst>
          </p:cNvPr>
          <p:cNvSpPr txBox="1"/>
          <p:nvPr/>
        </p:nvSpPr>
        <p:spPr>
          <a:xfrm>
            <a:off x="3274835" y="219862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3" descr="cif5">
            <a:extLst>
              <a:ext uri="{FF2B5EF4-FFF2-40B4-BE49-F238E27FC236}">
                <a16:creationId xmlns:a16="http://schemas.microsoft.com/office/drawing/2014/main" id="{C742BD6C-EE9F-476C-90FB-5540211CA566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03338" y="2598738"/>
            <a:ext cx="4660900" cy="3076575"/>
          </a:xfrm>
          <a:noFill/>
        </p:spPr>
      </p:pic>
      <p:sp>
        <p:nvSpPr>
          <p:cNvPr id="54275" name="Text Box 4">
            <a:extLst>
              <a:ext uri="{FF2B5EF4-FFF2-40B4-BE49-F238E27FC236}">
                <a16:creationId xmlns:a16="http://schemas.microsoft.com/office/drawing/2014/main" id="{71AFA403-BC38-4AC4-AEDA-900FE442F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708275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4276" name="Text Box 5">
            <a:extLst>
              <a:ext uri="{FF2B5EF4-FFF2-40B4-BE49-F238E27FC236}">
                <a16:creationId xmlns:a16="http://schemas.microsoft.com/office/drawing/2014/main" id="{FCFB1745-E730-4FE0-A307-D3790F1D1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4868863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970842E3-F268-4ABD-A94E-515934178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A42EAC5-5FB2-F801-08BF-0C33B527DEF6}"/>
              </a:ext>
            </a:extLst>
          </p:cNvPr>
          <p:cNvSpPr txBox="1"/>
          <p:nvPr/>
        </p:nvSpPr>
        <p:spPr>
          <a:xfrm>
            <a:off x="2123728" y="1507679"/>
            <a:ext cx="491673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s-MX" b="1" dirty="0"/>
              <a:t>Pasaremos ahora del circuito a la ecuación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84D1499D-C1E5-2F78-9DAC-20010A33CB36}"/>
              </a:ext>
            </a:extLst>
          </p:cNvPr>
          <p:cNvSpPr txBox="1"/>
          <p:nvPr/>
        </p:nvSpPr>
        <p:spPr>
          <a:xfrm>
            <a:off x="5983305" y="3952359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88693929-E81E-C11E-2509-1ABB4FB2A3EC}"/>
              </a:ext>
            </a:extLst>
          </p:cNvPr>
          <p:cNvSpPr txBox="1"/>
          <p:nvPr/>
        </p:nvSpPr>
        <p:spPr>
          <a:xfrm>
            <a:off x="3274835" y="219862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3" descr="cif5">
            <a:extLst>
              <a:ext uri="{FF2B5EF4-FFF2-40B4-BE49-F238E27FC236}">
                <a16:creationId xmlns:a16="http://schemas.microsoft.com/office/drawing/2014/main" id="{9A95BEDE-BD00-4C00-8EC1-A88E06843F15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03338" y="2598738"/>
            <a:ext cx="4660900" cy="3076575"/>
          </a:xfrm>
          <a:noFill/>
        </p:spPr>
      </p:pic>
      <p:sp>
        <p:nvSpPr>
          <p:cNvPr id="56323" name="Text Box 4">
            <a:extLst>
              <a:ext uri="{FF2B5EF4-FFF2-40B4-BE49-F238E27FC236}">
                <a16:creationId xmlns:a16="http://schemas.microsoft.com/office/drawing/2014/main" id="{A3236E35-0480-41F5-A593-BE1A77273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708275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6324" name="Text Box 5">
            <a:extLst>
              <a:ext uri="{FF2B5EF4-FFF2-40B4-BE49-F238E27FC236}">
                <a16:creationId xmlns:a16="http://schemas.microsoft.com/office/drawing/2014/main" id="{7C621170-E34B-4ED2-870D-2C2E29733B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4868863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56325" name="Text Box 6">
            <a:extLst>
              <a:ext uri="{FF2B5EF4-FFF2-40B4-BE49-F238E27FC236}">
                <a16:creationId xmlns:a16="http://schemas.microsoft.com/office/drawing/2014/main" id="{F85FFBD8-1B21-4126-9EDC-11F2AC3C5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529" y="3861048"/>
            <a:ext cx="2676951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 dirty="0">
                <a:solidFill>
                  <a:schemeClr val="tx1"/>
                </a:solidFill>
                <a:latin typeface="Arial" panose="020B0604020202020204" pitchFamily="34" charset="0"/>
              </a:rPr>
              <a:t>F5</a:t>
            </a:r>
            <a:r>
              <a:rPr lang="es-MX" altLang="es-MX" sz="18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sz="1800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56326" name="Rectangle 7">
            <a:extLst>
              <a:ext uri="{FF2B5EF4-FFF2-40B4-BE49-F238E27FC236}">
                <a16:creationId xmlns:a16="http://schemas.microsoft.com/office/drawing/2014/main" id="{12E6C0D7-60D7-44F0-9A03-7758D02D3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654665C-DC9C-103E-FD79-35F05AA7E609}"/>
              </a:ext>
            </a:extLst>
          </p:cNvPr>
          <p:cNvSpPr txBox="1"/>
          <p:nvPr/>
        </p:nvSpPr>
        <p:spPr>
          <a:xfrm>
            <a:off x="2123728" y="1507679"/>
            <a:ext cx="491673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s-MX" b="1" dirty="0"/>
              <a:t>Pasaremos ahora del circuito a la ecuación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D50E3F72-5314-366D-D3EC-B1BDD30F9C6F}"/>
              </a:ext>
            </a:extLst>
          </p:cNvPr>
          <p:cNvSpPr txBox="1"/>
          <p:nvPr/>
        </p:nvSpPr>
        <p:spPr>
          <a:xfrm>
            <a:off x="3274835" y="219862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15B2ADCF-C85F-AC4F-9ECF-CBB4307555B2}"/>
              </a:ext>
            </a:extLst>
          </p:cNvPr>
          <p:cNvSpPr txBox="1"/>
          <p:nvPr/>
        </p:nvSpPr>
        <p:spPr>
          <a:xfrm>
            <a:off x="6804248" y="3212976"/>
            <a:ext cx="1326004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Ecuación</a:t>
            </a:r>
            <a:endParaRPr lang="es-MX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5" grpId="0" animBg="1"/>
      <p:bldP spid="5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3" descr="cif5">
            <a:extLst>
              <a:ext uri="{FF2B5EF4-FFF2-40B4-BE49-F238E27FC236}">
                <a16:creationId xmlns:a16="http://schemas.microsoft.com/office/drawing/2014/main" id="{88763ADC-6027-45E2-848D-BB795A821C1F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700213"/>
            <a:ext cx="4660900" cy="3076575"/>
          </a:xfrm>
          <a:noFill/>
        </p:spPr>
      </p:pic>
      <p:sp>
        <p:nvSpPr>
          <p:cNvPr id="58371" name="Text Box 4">
            <a:extLst>
              <a:ext uri="{FF2B5EF4-FFF2-40B4-BE49-F238E27FC236}">
                <a16:creationId xmlns:a16="http://schemas.microsoft.com/office/drawing/2014/main" id="{2C63378D-E0BF-4B3A-A13F-153E929DC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1989138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8372" name="Text Box 5">
            <a:extLst>
              <a:ext uri="{FF2B5EF4-FFF2-40B4-BE49-F238E27FC236}">
                <a16:creationId xmlns:a16="http://schemas.microsoft.com/office/drawing/2014/main" id="{2ACDF96B-D9AF-46EC-8B18-9FC58C669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149725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58373" name="Text Box 6">
            <a:extLst>
              <a:ext uri="{FF2B5EF4-FFF2-40B4-BE49-F238E27FC236}">
                <a16:creationId xmlns:a16="http://schemas.microsoft.com/office/drawing/2014/main" id="{1867EB3A-DE1C-4C83-9C40-B9328C41D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3644900"/>
            <a:ext cx="1784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390211" name="Group 67">
            <a:extLst>
              <a:ext uri="{FF2B5EF4-FFF2-40B4-BE49-F238E27FC236}">
                <a16:creationId xmlns:a16="http://schemas.microsoft.com/office/drawing/2014/main" id="{1B05429D-FC09-452B-82DA-BF3006C3F8D2}"/>
              </a:ext>
            </a:extLst>
          </p:cNvPr>
          <p:cNvGraphicFramePr>
            <a:graphicFrameLocks noGrp="1"/>
          </p:cNvGraphicFramePr>
          <p:nvPr/>
        </p:nvGraphicFramePr>
        <p:xfrm>
          <a:off x="6011863" y="1484313"/>
          <a:ext cx="2663825" cy="3444875"/>
        </p:xfrm>
        <a:graphic>
          <a:graphicData uri="http://schemas.openxmlformats.org/drawingml/2006/table">
            <a:tbl>
              <a:tblPr/>
              <a:tblGrid>
                <a:gridCol w="584200">
                  <a:extLst>
                    <a:ext uri="{9D8B030D-6E8A-4147-A177-3AD203B41FA5}">
                      <a16:colId xmlns:a16="http://schemas.microsoft.com/office/drawing/2014/main" val="1777349545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118998688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1964057080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1523050689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F5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435292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8762926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008104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5768292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247833"/>
                  </a:ext>
                </a:extLst>
              </a:tr>
            </a:tbl>
          </a:graphicData>
        </a:graphic>
      </p:graphicFrame>
      <p:sp>
        <p:nvSpPr>
          <p:cNvPr id="58406" name="Rectangle 68">
            <a:extLst>
              <a:ext uri="{FF2B5EF4-FFF2-40B4-BE49-F238E27FC236}">
                <a16:creationId xmlns:a16="http://schemas.microsoft.com/office/drawing/2014/main" id="{0110AC09-355F-45D5-8B50-C8EC78CB2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91C1E97E-3D8B-8EF2-9937-EA109F7D8242}"/>
              </a:ext>
            </a:extLst>
          </p:cNvPr>
          <p:cNvSpPr txBox="1"/>
          <p:nvPr/>
        </p:nvSpPr>
        <p:spPr>
          <a:xfrm>
            <a:off x="5129213" y="3013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45FCD2D1-B3A1-C2B2-EBC4-F52D6322024C}"/>
              </a:ext>
            </a:extLst>
          </p:cNvPr>
          <p:cNvSpPr txBox="1"/>
          <p:nvPr/>
        </p:nvSpPr>
        <p:spPr>
          <a:xfrm>
            <a:off x="6277393" y="5013176"/>
            <a:ext cx="2132763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Tabla de Verdad</a:t>
            </a:r>
            <a:endParaRPr lang="es-MX" sz="2000" b="1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3" descr="cif5">
            <a:extLst>
              <a:ext uri="{FF2B5EF4-FFF2-40B4-BE49-F238E27FC236}">
                <a16:creationId xmlns:a16="http://schemas.microsoft.com/office/drawing/2014/main" id="{267D771E-DCA6-4B58-8B09-A3C03DEF9AC1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700213"/>
            <a:ext cx="4660900" cy="3076575"/>
          </a:xfrm>
          <a:noFill/>
        </p:spPr>
      </p:pic>
      <p:sp>
        <p:nvSpPr>
          <p:cNvPr id="60419" name="Text Box 4">
            <a:extLst>
              <a:ext uri="{FF2B5EF4-FFF2-40B4-BE49-F238E27FC236}">
                <a16:creationId xmlns:a16="http://schemas.microsoft.com/office/drawing/2014/main" id="{183F2274-A506-46DE-BCB1-15B87F9BD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1989138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60420" name="Text Box 5">
            <a:extLst>
              <a:ext uri="{FF2B5EF4-FFF2-40B4-BE49-F238E27FC236}">
                <a16:creationId xmlns:a16="http://schemas.microsoft.com/office/drawing/2014/main" id="{6DD38C8D-1F01-4515-A99F-67A17392F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149725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60421" name="Text Box 6">
            <a:extLst>
              <a:ext uri="{FF2B5EF4-FFF2-40B4-BE49-F238E27FC236}">
                <a16:creationId xmlns:a16="http://schemas.microsoft.com/office/drawing/2014/main" id="{17370DA4-5EA2-4701-AD9F-1865AFEE7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3644900"/>
            <a:ext cx="1784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392199" name="Group 7">
            <a:extLst>
              <a:ext uri="{FF2B5EF4-FFF2-40B4-BE49-F238E27FC236}">
                <a16:creationId xmlns:a16="http://schemas.microsoft.com/office/drawing/2014/main" id="{7DB72594-D5ED-4025-8AFE-BB45446EC657}"/>
              </a:ext>
            </a:extLst>
          </p:cNvPr>
          <p:cNvGraphicFramePr>
            <a:graphicFrameLocks noGrp="1"/>
          </p:cNvGraphicFramePr>
          <p:nvPr/>
        </p:nvGraphicFramePr>
        <p:xfrm>
          <a:off x="6011863" y="1484313"/>
          <a:ext cx="2663825" cy="3444875"/>
        </p:xfrm>
        <a:graphic>
          <a:graphicData uri="http://schemas.openxmlformats.org/drawingml/2006/table">
            <a:tbl>
              <a:tblPr/>
              <a:tblGrid>
                <a:gridCol w="584200">
                  <a:extLst>
                    <a:ext uri="{9D8B030D-6E8A-4147-A177-3AD203B41FA5}">
                      <a16:colId xmlns:a16="http://schemas.microsoft.com/office/drawing/2014/main" val="1413498965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620562359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810907893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1697450082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F5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5883615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131155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9905434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507268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19970591"/>
                  </a:ext>
                </a:extLst>
              </a:tr>
            </a:tbl>
          </a:graphicData>
        </a:graphic>
      </p:graphicFrame>
      <p:sp>
        <p:nvSpPr>
          <p:cNvPr id="60454" name="Rectangle 39">
            <a:extLst>
              <a:ext uri="{FF2B5EF4-FFF2-40B4-BE49-F238E27FC236}">
                <a16:creationId xmlns:a16="http://schemas.microsoft.com/office/drawing/2014/main" id="{C74F1AC0-A0B5-4F3F-B7A6-E48872C17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B9AA2A8F-E28F-2E6A-B471-6909EB8990CD}"/>
              </a:ext>
            </a:extLst>
          </p:cNvPr>
          <p:cNvSpPr txBox="1"/>
          <p:nvPr/>
        </p:nvSpPr>
        <p:spPr>
          <a:xfrm>
            <a:off x="5129213" y="3013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A857401-E831-D1E6-1F83-43B782ADDB6F}"/>
              </a:ext>
            </a:extLst>
          </p:cNvPr>
          <p:cNvSpPr txBox="1"/>
          <p:nvPr/>
        </p:nvSpPr>
        <p:spPr>
          <a:xfrm>
            <a:off x="6277393" y="5013176"/>
            <a:ext cx="2132763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Tabla de Verdad</a:t>
            </a:r>
            <a:endParaRPr lang="es-MX" sz="2000" b="1" dirty="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3" descr="cif5">
            <a:extLst>
              <a:ext uri="{FF2B5EF4-FFF2-40B4-BE49-F238E27FC236}">
                <a16:creationId xmlns:a16="http://schemas.microsoft.com/office/drawing/2014/main" id="{00343547-8A7D-492B-9090-4F5F40B5DD08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700213"/>
            <a:ext cx="4660900" cy="3076575"/>
          </a:xfrm>
          <a:noFill/>
        </p:spPr>
      </p:pic>
      <p:sp>
        <p:nvSpPr>
          <p:cNvPr id="62467" name="Text Box 4">
            <a:extLst>
              <a:ext uri="{FF2B5EF4-FFF2-40B4-BE49-F238E27FC236}">
                <a16:creationId xmlns:a16="http://schemas.microsoft.com/office/drawing/2014/main" id="{428FC448-0D93-4145-BD7C-852441BC9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1989138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62468" name="Text Box 5">
            <a:extLst>
              <a:ext uri="{FF2B5EF4-FFF2-40B4-BE49-F238E27FC236}">
                <a16:creationId xmlns:a16="http://schemas.microsoft.com/office/drawing/2014/main" id="{E36264C2-5EB7-4F1E-90B4-63AE8A8A2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149725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62469" name="Text Box 6">
            <a:extLst>
              <a:ext uri="{FF2B5EF4-FFF2-40B4-BE49-F238E27FC236}">
                <a16:creationId xmlns:a16="http://schemas.microsoft.com/office/drawing/2014/main" id="{832A22D6-CD5E-4886-9F34-FC8408F6C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3644900"/>
            <a:ext cx="1784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393223" name="Group 7">
            <a:extLst>
              <a:ext uri="{FF2B5EF4-FFF2-40B4-BE49-F238E27FC236}">
                <a16:creationId xmlns:a16="http://schemas.microsoft.com/office/drawing/2014/main" id="{EBCCA9F1-0214-41D7-8888-EEDEE08BA92A}"/>
              </a:ext>
            </a:extLst>
          </p:cNvPr>
          <p:cNvGraphicFramePr>
            <a:graphicFrameLocks noGrp="1"/>
          </p:cNvGraphicFramePr>
          <p:nvPr/>
        </p:nvGraphicFramePr>
        <p:xfrm>
          <a:off x="6011863" y="1484313"/>
          <a:ext cx="2663825" cy="3444875"/>
        </p:xfrm>
        <a:graphic>
          <a:graphicData uri="http://schemas.openxmlformats.org/drawingml/2006/table">
            <a:tbl>
              <a:tblPr/>
              <a:tblGrid>
                <a:gridCol w="584200">
                  <a:extLst>
                    <a:ext uri="{9D8B030D-6E8A-4147-A177-3AD203B41FA5}">
                      <a16:colId xmlns:a16="http://schemas.microsoft.com/office/drawing/2014/main" val="2444864641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4263846305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123337402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1569727253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F5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2887643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395111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2386345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2801854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722361"/>
                  </a:ext>
                </a:extLst>
              </a:tr>
            </a:tbl>
          </a:graphicData>
        </a:graphic>
      </p:graphicFrame>
      <p:sp>
        <p:nvSpPr>
          <p:cNvPr id="62502" name="Rectangle 39">
            <a:extLst>
              <a:ext uri="{FF2B5EF4-FFF2-40B4-BE49-F238E27FC236}">
                <a16:creationId xmlns:a16="http://schemas.microsoft.com/office/drawing/2014/main" id="{737F6AC7-3162-4B74-BF8D-B5DBE1DC5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47BA9D6-0B83-AB35-5F22-399FAC92BAF4}"/>
              </a:ext>
            </a:extLst>
          </p:cNvPr>
          <p:cNvSpPr txBox="1"/>
          <p:nvPr/>
        </p:nvSpPr>
        <p:spPr>
          <a:xfrm>
            <a:off x="5129213" y="3013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7BCFD5A9-5D45-FD3B-9DB0-CFD0858B684A}"/>
              </a:ext>
            </a:extLst>
          </p:cNvPr>
          <p:cNvSpPr txBox="1"/>
          <p:nvPr/>
        </p:nvSpPr>
        <p:spPr>
          <a:xfrm>
            <a:off x="6277393" y="5013176"/>
            <a:ext cx="2132763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Tabla de Verdad</a:t>
            </a:r>
            <a:endParaRPr lang="es-MX" sz="2000" b="1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A6E716EF-DCE4-48F6-8EF9-2C6F418D31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B8A3C99-DC42-4F10-BB00-8F08BC4DE3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776130"/>
              </p:ext>
            </p:extLst>
          </p:nvPr>
        </p:nvGraphicFramePr>
        <p:xfrm>
          <a:off x="81756" y="1340768"/>
          <a:ext cx="8980488" cy="933450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1112351892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528280482"/>
                    </a:ext>
                  </a:extLst>
                </a:gridCol>
              </a:tblGrid>
              <a:tr h="93345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Esquemático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gráfica de una expresión Booleana a través de la interconexión de símbolos que corresponden a los operadores lógicos.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641334"/>
                  </a:ext>
                </a:extLst>
              </a:tr>
            </a:tbl>
          </a:graphicData>
        </a:graphic>
      </p:graphicFrame>
      <p:pic>
        <p:nvPicPr>
          <p:cNvPr id="6" name="Imagen 5" descr="Diagrama&#10;&#10;Descripción generada automáticamente">
            <a:extLst>
              <a:ext uri="{FF2B5EF4-FFF2-40B4-BE49-F238E27FC236}">
                <a16:creationId xmlns:a16="http://schemas.microsoft.com/office/drawing/2014/main" id="{71CF7AE1-C3AB-0848-5C4D-F0A14A908F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536" y="2997232"/>
            <a:ext cx="3904615" cy="2520000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0D55DDD2-65B9-D535-606E-AEEF97B86154}"/>
              </a:ext>
            </a:extLst>
          </p:cNvPr>
          <p:cNvSpPr txBox="1"/>
          <p:nvPr/>
        </p:nvSpPr>
        <p:spPr>
          <a:xfrm>
            <a:off x="2843808" y="5925437"/>
            <a:ext cx="2383794" cy="461665"/>
          </a:xfrm>
          <a:prstGeom prst="rect">
            <a:avLst/>
          </a:prstGeom>
          <a:solidFill>
            <a:srgbClr val="CCFF99"/>
          </a:solidFill>
        </p:spPr>
        <p:txBody>
          <a:bodyPr wrap="none" rtlCol="0">
            <a:spAutoFit/>
          </a:bodyPr>
          <a:lstStyle/>
          <a:p>
            <a:r>
              <a:rPr lang="es-419" sz="2400" b="1" dirty="0"/>
              <a:t>F</a:t>
            </a:r>
            <a:r>
              <a:rPr lang="es-419" sz="2400" b="1" baseline="-25000" dirty="0"/>
              <a:t>(AB)</a:t>
            </a:r>
            <a:r>
              <a:rPr lang="es-419" sz="2400" b="1" dirty="0"/>
              <a:t>=A B + C D</a:t>
            </a:r>
            <a:endParaRPr lang="es-MX" sz="24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3" descr="cif5">
            <a:extLst>
              <a:ext uri="{FF2B5EF4-FFF2-40B4-BE49-F238E27FC236}">
                <a16:creationId xmlns:a16="http://schemas.microsoft.com/office/drawing/2014/main" id="{4D364C3B-7811-49D7-B7A1-8AF16490F249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700213"/>
            <a:ext cx="4660900" cy="3076575"/>
          </a:xfrm>
          <a:noFill/>
        </p:spPr>
      </p:pic>
      <p:graphicFrame>
        <p:nvGraphicFramePr>
          <p:cNvPr id="394281" name="Group 41">
            <a:extLst>
              <a:ext uri="{FF2B5EF4-FFF2-40B4-BE49-F238E27FC236}">
                <a16:creationId xmlns:a16="http://schemas.microsoft.com/office/drawing/2014/main" id="{57031ABD-6878-487D-915E-A09900B10CD9}"/>
              </a:ext>
            </a:extLst>
          </p:cNvPr>
          <p:cNvGraphicFramePr>
            <a:graphicFrameLocks noGrp="1"/>
          </p:cNvGraphicFramePr>
          <p:nvPr/>
        </p:nvGraphicFramePr>
        <p:xfrm>
          <a:off x="6011863" y="1484313"/>
          <a:ext cx="2663825" cy="3444875"/>
        </p:xfrm>
        <a:graphic>
          <a:graphicData uri="http://schemas.openxmlformats.org/drawingml/2006/table">
            <a:tbl>
              <a:tblPr/>
              <a:tblGrid>
                <a:gridCol w="584200">
                  <a:extLst>
                    <a:ext uri="{9D8B030D-6E8A-4147-A177-3AD203B41FA5}">
                      <a16:colId xmlns:a16="http://schemas.microsoft.com/office/drawing/2014/main" val="3048279455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3138002708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972840634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3423385109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F5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1505727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21235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186780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855624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6639071"/>
                  </a:ext>
                </a:extLst>
              </a:tr>
            </a:tbl>
          </a:graphicData>
        </a:graphic>
      </p:graphicFrame>
      <p:sp>
        <p:nvSpPr>
          <p:cNvPr id="64550" name="Rectangle 39">
            <a:extLst>
              <a:ext uri="{FF2B5EF4-FFF2-40B4-BE49-F238E27FC236}">
                <a16:creationId xmlns:a16="http://schemas.microsoft.com/office/drawing/2014/main" id="{AB005EBA-DBEE-49B0-A095-465823678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3" name="Text Box 4">
            <a:extLst>
              <a:ext uri="{FF2B5EF4-FFF2-40B4-BE49-F238E27FC236}">
                <a16:creationId xmlns:a16="http://schemas.microsoft.com/office/drawing/2014/main" id="{55405BB7-B350-9D3E-0388-8F72ACF66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1989138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" name="Text Box 5">
            <a:extLst>
              <a:ext uri="{FF2B5EF4-FFF2-40B4-BE49-F238E27FC236}">
                <a16:creationId xmlns:a16="http://schemas.microsoft.com/office/drawing/2014/main" id="{B7392417-1027-4BFB-607B-22BBD03B2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149725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403E1EB-C600-B2C1-0C20-81E46A377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3644900"/>
            <a:ext cx="1784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144C31FD-A83E-18AD-9A21-47E7408DD2AB}"/>
              </a:ext>
            </a:extLst>
          </p:cNvPr>
          <p:cNvSpPr txBox="1"/>
          <p:nvPr/>
        </p:nvSpPr>
        <p:spPr>
          <a:xfrm>
            <a:off x="5129213" y="3013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45C48BD-3383-D463-E218-F3C97E830A3E}"/>
              </a:ext>
            </a:extLst>
          </p:cNvPr>
          <p:cNvSpPr txBox="1"/>
          <p:nvPr/>
        </p:nvSpPr>
        <p:spPr>
          <a:xfrm>
            <a:off x="6277393" y="5013176"/>
            <a:ext cx="2132763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Tabla de Verdad</a:t>
            </a:r>
            <a:endParaRPr lang="es-MX" sz="2000" b="1" dirty="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3" descr="cif5">
            <a:extLst>
              <a:ext uri="{FF2B5EF4-FFF2-40B4-BE49-F238E27FC236}">
                <a16:creationId xmlns:a16="http://schemas.microsoft.com/office/drawing/2014/main" id="{9C83C8B7-0858-493B-9EA4-4F3C48E540C8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8313" y="1700213"/>
            <a:ext cx="4660900" cy="3076575"/>
          </a:xfrm>
          <a:noFill/>
        </p:spPr>
      </p:pic>
      <p:graphicFrame>
        <p:nvGraphicFramePr>
          <p:cNvPr id="395271" name="Group 7">
            <a:extLst>
              <a:ext uri="{FF2B5EF4-FFF2-40B4-BE49-F238E27FC236}">
                <a16:creationId xmlns:a16="http://schemas.microsoft.com/office/drawing/2014/main" id="{572B7DA2-1BCD-44CE-879D-5F12F3C12FEE}"/>
              </a:ext>
            </a:extLst>
          </p:cNvPr>
          <p:cNvGraphicFramePr>
            <a:graphicFrameLocks noGrp="1"/>
          </p:cNvGraphicFramePr>
          <p:nvPr/>
        </p:nvGraphicFramePr>
        <p:xfrm>
          <a:off x="6011863" y="1484313"/>
          <a:ext cx="2663825" cy="3444875"/>
        </p:xfrm>
        <a:graphic>
          <a:graphicData uri="http://schemas.openxmlformats.org/drawingml/2006/table">
            <a:tbl>
              <a:tblPr/>
              <a:tblGrid>
                <a:gridCol w="584200">
                  <a:extLst>
                    <a:ext uri="{9D8B030D-6E8A-4147-A177-3AD203B41FA5}">
                      <a16:colId xmlns:a16="http://schemas.microsoft.com/office/drawing/2014/main" val="3154160419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185045973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119880602"/>
                    </a:ext>
                  </a:extLst>
                </a:gridCol>
                <a:gridCol w="911225">
                  <a:extLst>
                    <a:ext uri="{9D8B030D-6E8A-4147-A177-3AD203B41FA5}">
                      <a16:colId xmlns:a16="http://schemas.microsoft.com/office/drawing/2014/main" val="1611240737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F5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0585760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1273933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87696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477007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4734803"/>
                  </a:ext>
                </a:extLst>
              </a:tr>
            </a:tbl>
          </a:graphicData>
        </a:graphic>
      </p:graphicFrame>
      <p:sp>
        <p:nvSpPr>
          <p:cNvPr id="66598" name="Text Box 39">
            <a:extLst>
              <a:ext uri="{FF2B5EF4-FFF2-40B4-BE49-F238E27FC236}">
                <a16:creationId xmlns:a16="http://schemas.microsoft.com/office/drawing/2014/main" id="{3572157A-C81D-4A92-94AF-520B0A959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5300663"/>
            <a:ext cx="5237972" cy="584775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 dirty="0">
                <a:solidFill>
                  <a:schemeClr val="tx1"/>
                </a:solidFill>
                <a:latin typeface="Arial" panose="020B0604020202020204" pitchFamily="34" charset="0"/>
              </a:rPr>
              <a:t>F5</a:t>
            </a:r>
            <a:r>
              <a:rPr lang="es-MX" altLang="es-MX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b="1" dirty="0">
                <a:latin typeface="Arial" panose="020B0604020202020204" pitchFamily="34" charset="0"/>
              </a:rPr>
              <a:t> B + A </a:t>
            </a:r>
            <a:r>
              <a:rPr lang="es-MX" altLang="es-MX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b="1" dirty="0">
                <a:latin typeface="Arial" panose="020B0604020202020204" pitchFamily="34" charset="0"/>
              </a:rPr>
              <a:t>= A </a:t>
            </a:r>
            <a:r>
              <a:rPr lang="es-MX" altLang="es-MX" b="1" dirty="0">
                <a:latin typeface="Arial" panose="020B0604020202020204" pitchFamily="34" charset="0"/>
                <a:sym typeface="Symbol" panose="05050102010706020507" pitchFamily="18" charset="2"/>
              </a:rPr>
              <a:t> B</a:t>
            </a:r>
          </a:p>
        </p:txBody>
      </p:sp>
      <p:sp>
        <p:nvSpPr>
          <p:cNvPr id="66599" name="Rectangle 40">
            <a:extLst>
              <a:ext uri="{FF2B5EF4-FFF2-40B4-BE49-F238E27FC236}">
                <a16:creationId xmlns:a16="http://schemas.microsoft.com/office/drawing/2014/main" id="{E40B6CB0-E805-48DE-B0D7-167B90475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3" name="Text Box 4">
            <a:extLst>
              <a:ext uri="{FF2B5EF4-FFF2-40B4-BE49-F238E27FC236}">
                <a16:creationId xmlns:a16="http://schemas.microsoft.com/office/drawing/2014/main" id="{E1DE272E-9719-8A53-9667-CF30CDD97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1989138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B</a:t>
            </a:r>
            <a:endParaRPr lang="es-ES" altLang="es-MX" sz="24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5" name="Text Box 5">
            <a:extLst>
              <a:ext uri="{FF2B5EF4-FFF2-40B4-BE49-F238E27FC236}">
                <a16:creationId xmlns:a16="http://schemas.microsoft.com/office/drawing/2014/main" id="{B8B31FB4-4BD0-6A42-FAED-C76973591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4149725"/>
            <a:ext cx="811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D09CAF02-8EBF-00E2-33FD-1098205E46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3644900"/>
            <a:ext cx="1784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+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8393CA7D-C191-5E1C-1316-008EA9DA5C56}"/>
              </a:ext>
            </a:extLst>
          </p:cNvPr>
          <p:cNvSpPr txBox="1"/>
          <p:nvPr/>
        </p:nvSpPr>
        <p:spPr>
          <a:xfrm>
            <a:off x="5129213" y="3013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3" descr="cif5">
            <a:extLst>
              <a:ext uri="{FF2B5EF4-FFF2-40B4-BE49-F238E27FC236}">
                <a16:creationId xmlns:a16="http://schemas.microsoft.com/office/drawing/2014/main" id="{2DE78B3B-507A-4749-8C33-D7A40A5B7A86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23528" y="1700213"/>
            <a:ext cx="4660900" cy="3076575"/>
          </a:xfrm>
          <a:noFill/>
        </p:spPr>
      </p:pic>
      <p:sp>
        <p:nvSpPr>
          <p:cNvPr id="68611" name="Text Box 39">
            <a:extLst>
              <a:ext uri="{FF2B5EF4-FFF2-40B4-BE49-F238E27FC236}">
                <a16:creationId xmlns:a16="http://schemas.microsoft.com/office/drawing/2014/main" id="{78A1B7E9-C504-4205-A203-2066664F5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7572" y="5089611"/>
            <a:ext cx="5351786" cy="584775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 dirty="0">
                <a:solidFill>
                  <a:schemeClr val="tx1"/>
                </a:solidFill>
                <a:latin typeface="Arial" panose="020B0604020202020204" pitchFamily="34" charset="0"/>
              </a:rPr>
              <a:t>F5</a:t>
            </a:r>
            <a:r>
              <a:rPr lang="es-MX" altLang="es-MX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b="1" dirty="0">
                <a:solidFill>
                  <a:srgbClr val="C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b="1" dirty="0">
                <a:latin typeface="Arial" panose="020B0604020202020204" pitchFamily="34" charset="0"/>
              </a:rPr>
              <a:t>B + A</a:t>
            </a:r>
            <a:r>
              <a:rPr lang="es-MX" altLang="es-MX" b="1" dirty="0">
                <a:solidFill>
                  <a:srgbClr val="C00000"/>
                </a:solidFill>
                <a:latin typeface="Arial" panose="020B0604020202020204" pitchFamily="34" charset="0"/>
              </a:rPr>
              <a:t> B´ </a:t>
            </a:r>
            <a:r>
              <a:rPr lang="es-MX" altLang="es-MX" b="1" dirty="0">
                <a:latin typeface="Arial" panose="020B0604020202020204" pitchFamily="34" charset="0"/>
              </a:rPr>
              <a:t>= A </a:t>
            </a:r>
            <a:r>
              <a:rPr lang="es-MX" altLang="es-MX" b="1" dirty="0">
                <a:latin typeface="Arial" panose="020B0604020202020204" pitchFamily="34" charset="0"/>
                <a:sym typeface="Symbol" panose="05050102010706020507" pitchFamily="18" charset="2"/>
              </a:rPr>
              <a:t> B</a:t>
            </a:r>
          </a:p>
        </p:txBody>
      </p:sp>
      <p:pic>
        <p:nvPicPr>
          <p:cNvPr id="68612" name="Picture 44" descr="exor2">
            <a:extLst>
              <a:ext uri="{FF2B5EF4-FFF2-40B4-BE49-F238E27FC236}">
                <a16:creationId xmlns:a16="http://schemas.microsoft.com/office/drawing/2014/main" id="{67FFE305-B4EC-4F09-ACCD-A3E33B11D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2" y="2486025"/>
            <a:ext cx="3348037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3" name="Rectangle 47">
            <a:extLst>
              <a:ext uri="{FF2B5EF4-FFF2-40B4-BE49-F238E27FC236}">
                <a16:creationId xmlns:a16="http://schemas.microsoft.com/office/drawing/2014/main" id="{8D3CEFED-225E-4F3B-8DAC-684230EB27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F5</a:t>
            </a:r>
          </a:p>
        </p:txBody>
      </p:sp>
      <p:sp>
        <p:nvSpPr>
          <p:cNvPr id="4" name="Text Box 44">
            <a:extLst>
              <a:ext uri="{FF2B5EF4-FFF2-40B4-BE49-F238E27FC236}">
                <a16:creationId xmlns:a16="http://schemas.microsoft.com/office/drawing/2014/main" id="{FD1A797C-AC22-7F19-8FA2-7BB6CADA1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6056" y="2582862"/>
            <a:ext cx="77787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" altLang="es-MX" sz="8000" b="1" dirty="0">
                <a:solidFill>
                  <a:schemeClr val="tx1"/>
                </a:solidFill>
                <a:latin typeface="Arial" panose="020B0604020202020204" pitchFamily="34" charset="0"/>
              </a:rPr>
              <a:t>=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64467A75-2D74-7429-657C-1C491B1A70DC}"/>
              </a:ext>
            </a:extLst>
          </p:cNvPr>
          <p:cNvSpPr txBox="1"/>
          <p:nvPr/>
        </p:nvSpPr>
        <p:spPr>
          <a:xfrm>
            <a:off x="4647129" y="2780928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F5</a:t>
            </a:r>
            <a:endParaRPr lang="es-MX" b="1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5" descr="cirf6">
            <a:extLst>
              <a:ext uri="{FF2B5EF4-FFF2-40B4-BE49-F238E27FC236}">
                <a16:creationId xmlns:a16="http://schemas.microsoft.com/office/drawing/2014/main" id="{27AD7F80-2BE8-4EF5-90ED-A49B2F5BBAC5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00113" y="1628775"/>
            <a:ext cx="4824412" cy="3433763"/>
          </a:xfrm>
          <a:noFill/>
        </p:spPr>
      </p:pic>
      <p:graphicFrame>
        <p:nvGraphicFramePr>
          <p:cNvPr id="379982" name="Group 78">
            <a:extLst>
              <a:ext uri="{FF2B5EF4-FFF2-40B4-BE49-F238E27FC236}">
                <a16:creationId xmlns:a16="http://schemas.microsoft.com/office/drawing/2014/main" id="{08DAC475-35DC-465A-82C2-FA946424F4CB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6443663" y="1484313"/>
          <a:ext cx="2195512" cy="3444875"/>
        </p:xfrm>
        <a:graphic>
          <a:graphicData uri="http://schemas.openxmlformats.org/drawingml/2006/table">
            <a:tbl>
              <a:tblPr/>
              <a:tblGrid>
                <a:gridCol w="481012">
                  <a:extLst>
                    <a:ext uri="{9D8B030D-6E8A-4147-A177-3AD203B41FA5}">
                      <a16:colId xmlns:a16="http://schemas.microsoft.com/office/drawing/2014/main" val="1826649522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4013800998"/>
                    </a:ext>
                  </a:extLst>
                </a:gridCol>
                <a:gridCol w="481013">
                  <a:extLst>
                    <a:ext uri="{9D8B030D-6E8A-4147-A177-3AD203B41FA5}">
                      <a16:colId xmlns:a16="http://schemas.microsoft.com/office/drawing/2014/main" val="1006780016"/>
                    </a:ext>
                  </a:extLst>
                </a:gridCol>
                <a:gridCol w="750887">
                  <a:extLst>
                    <a:ext uri="{9D8B030D-6E8A-4147-A177-3AD203B41FA5}">
                      <a16:colId xmlns:a16="http://schemas.microsoft.com/office/drawing/2014/main" val="325508916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F6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38439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4298995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258125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2136200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3517738"/>
                  </a:ext>
                </a:extLst>
              </a:tr>
            </a:tbl>
          </a:graphicData>
        </a:graphic>
      </p:graphicFrame>
      <p:sp>
        <p:nvSpPr>
          <p:cNvPr id="70691" name="Text Box 76">
            <a:extLst>
              <a:ext uri="{FF2B5EF4-FFF2-40B4-BE49-F238E27FC236}">
                <a16:creationId xmlns:a16="http://schemas.microsoft.com/office/drawing/2014/main" id="{BEE39F18-6ABA-47AD-A3D7-06205AD49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7313" y="5425453"/>
            <a:ext cx="4367212" cy="64135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F6 </a:t>
            </a:r>
            <a:r>
              <a:rPr lang="es-MX" altLang="es-MX" sz="36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sz="3600" b="1" dirty="0">
                <a:solidFill>
                  <a:srgbClr val="C00000"/>
                </a:solidFill>
                <a:latin typeface="Arial" panose="020B0604020202020204" pitchFamily="34" charset="0"/>
              </a:rPr>
              <a:t>A´ B´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+ A B</a:t>
            </a:r>
            <a:endParaRPr lang="es-ES" altLang="es-MX" sz="36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70692" name="Rectangle 79">
            <a:extLst>
              <a:ext uri="{FF2B5EF4-FFF2-40B4-BE49-F238E27FC236}">
                <a16:creationId xmlns:a16="http://schemas.microsoft.com/office/drawing/2014/main" id="{033EEA69-9620-4EE5-81E1-6F8ECD6BA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F6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42AD4032-C915-00DF-8BA1-861B172EFDB5}"/>
              </a:ext>
            </a:extLst>
          </p:cNvPr>
          <p:cNvSpPr txBox="1"/>
          <p:nvPr/>
        </p:nvSpPr>
        <p:spPr>
          <a:xfrm>
            <a:off x="5724525" y="3085631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F6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666FB17D-30D7-C54E-B89E-B0AA22B216D1}"/>
              </a:ext>
            </a:extLst>
          </p:cNvPr>
          <p:cNvSpPr txBox="1"/>
          <p:nvPr/>
        </p:nvSpPr>
        <p:spPr>
          <a:xfrm>
            <a:off x="6660232" y="5062538"/>
            <a:ext cx="2132763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Tabla de Verdad</a:t>
            </a:r>
            <a:endParaRPr lang="es-MX" sz="2000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898F1341-4A09-CECB-A323-8061156FE9EF}"/>
              </a:ext>
            </a:extLst>
          </p:cNvPr>
          <p:cNvSpPr txBox="1"/>
          <p:nvPr/>
        </p:nvSpPr>
        <p:spPr>
          <a:xfrm>
            <a:off x="2483768" y="128425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C66EDEA-0BD5-A932-189E-1B1CF42AD757}"/>
              </a:ext>
            </a:extLst>
          </p:cNvPr>
          <p:cNvSpPr txBox="1"/>
          <p:nvPr/>
        </p:nvSpPr>
        <p:spPr>
          <a:xfrm>
            <a:off x="2699792" y="4868833"/>
            <a:ext cx="1326004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Ecuación</a:t>
            </a:r>
            <a:endParaRPr lang="es-MX" sz="2000" b="1" dirty="0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4" descr="cirf6">
            <a:extLst>
              <a:ext uri="{FF2B5EF4-FFF2-40B4-BE49-F238E27FC236}">
                <a16:creationId xmlns:a16="http://schemas.microsoft.com/office/drawing/2014/main" id="{E9F01B8F-1E62-4D51-8DDC-EFB0E2189B3D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00113" y="1628775"/>
            <a:ext cx="4824412" cy="3433763"/>
          </a:xfrm>
          <a:noFill/>
        </p:spPr>
      </p:pic>
      <p:graphicFrame>
        <p:nvGraphicFramePr>
          <p:cNvPr id="400423" name="Group 39">
            <a:extLst>
              <a:ext uri="{FF2B5EF4-FFF2-40B4-BE49-F238E27FC236}">
                <a16:creationId xmlns:a16="http://schemas.microsoft.com/office/drawing/2014/main" id="{3B980BBF-1DD7-40E4-9B2B-BC687800851C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6443663" y="1484313"/>
          <a:ext cx="2195512" cy="3444875"/>
        </p:xfrm>
        <a:graphic>
          <a:graphicData uri="http://schemas.openxmlformats.org/drawingml/2006/table">
            <a:tbl>
              <a:tblPr/>
              <a:tblGrid>
                <a:gridCol w="481012">
                  <a:extLst>
                    <a:ext uri="{9D8B030D-6E8A-4147-A177-3AD203B41FA5}">
                      <a16:colId xmlns:a16="http://schemas.microsoft.com/office/drawing/2014/main" val="2793211880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93518753"/>
                    </a:ext>
                  </a:extLst>
                </a:gridCol>
                <a:gridCol w="481013">
                  <a:extLst>
                    <a:ext uri="{9D8B030D-6E8A-4147-A177-3AD203B41FA5}">
                      <a16:colId xmlns:a16="http://schemas.microsoft.com/office/drawing/2014/main" val="2944731611"/>
                    </a:ext>
                  </a:extLst>
                </a:gridCol>
                <a:gridCol w="750887">
                  <a:extLst>
                    <a:ext uri="{9D8B030D-6E8A-4147-A177-3AD203B41FA5}">
                      <a16:colId xmlns:a16="http://schemas.microsoft.com/office/drawing/2014/main" val="2825210944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F6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3904970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8574689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805719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7921014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884298"/>
                  </a:ext>
                </a:extLst>
              </a:tr>
            </a:tbl>
          </a:graphicData>
        </a:graphic>
      </p:graphicFrame>
      <p:sp>
        <p:nvSpPr>
          <p:cNvPr id="72739" name="Text Box 37">
            <a:extLst>
              <a:ext uri="{FF2B5EF4-FFF2-40B4-BE49-F238E27FC236}">
                <a16:creationId xmlns:a16="http://schemas.microsoft.com/office/drawing/2014/main" id="{E0280F24-6627-4125-A0CA-CCE20A4782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3042" y="5345113"/>
            <a:ext cx="4367212" cy="64135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F6 </a:t>
            </a:r>
            <a:r>
              <a:rPr lang="es-MX" altLang="es-MX" sz="36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sz="3600" b="1" dirty="0">
                <a:solidFill>
                  <a:srgbClr val="C00000"/>
                </a:solidFill>
                <a:latin typeface="Arial" panose="020B0604020202020204" pitchFamily="34" charset="0"/>
              </a:rPr>
              <a:t>A´ B´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+ A B</a:t>
            </a:r>
            <a:endParaRPr lang="es-ES" altLang="es-MX" sz="3600" b="1" dirty="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72740" name="Rectangle 40">
            <a:extLst>
              <a:ext uri="{FF2B5EF4-FFF2-40B4-BE49-F238E27FC236}">
                <a16:creationId xmlns:a16="http://schemas.microsoft.com/office/drawing/2014/main" id="{0E7DAD47-18FC-4E20-9AB2-4D754A98A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F6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399C8640-C0F7-CD9B-711A-CE64ED2028F5}"/>
              </a:ext>
            </a:extLst>
          </p:cNvPr>
          <p:cNvSpPr txBox="1"/>
          <p:nvPr/>
        </p:nvSpPr>
        <p:spPr>
          <a:xfrm>
            <a:off x="5724525" y="3160990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F6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1F2B821-63ED-7254-4FA2-9D2F3B035CA7}"/>
              </a:ext>
            </a:extLst>
          </p:cNvPr>
          <p:cNvSpPr txBox="1"/>
          <p:nvPr/>
        </p:nvSpPr>
        <p:spPr>
          <a:xfrm>
            <a:off x="2483768" y="1284258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0979E5AF-FB3C-4F33-AF35-0784A35C9768}"/>
              </a:ext>
            </a:extLst>
          </p:cNvPr>
          <p:cNvSpPr txBox="1"/>
          <p:nvPr/>
        </p:nvSpPr>
        <p:spPr>
          <a:xfrm>
            <a:off x="2699792" y="4868833"/>
            <a:ext cx="1326004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Ecuación</a:t>
            </a:r>
            <a:endParaRPr lang="es-MX" sz="2000" b="1" dirty="0"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3" descr="cirf6">
            <a:extLst>
              <a:ext uri="{FF2B5EF4-FFF2-40B4-BE49-F238E27FC236}">
                <a16:creationId xmlns:a16="http://schemas.microsoft.com/office/drawing/2014/main" id="{6FB2B3FE-2F38-40A4-88C1-5C727C6C48ED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00113" y="1628775"/>
            <a:ext cx="4824412" cy="3433763"/>
          </a:xfrm>
          <a:noFill/>
        </p:spPr>
      </p:pic>
      <p:graphicFrame>
        <p:nvGraphicFramePr>
          <p:cNvPr id="401447" name="Group 39">
            <a:extLst>
              <a:ext uri="{FF2B5EF4-FFF2-40B4-BE49-F238E27FC236}">
                <a16:creationId xmlns:a16="http://schemas.microsoft.com/office/drawing/2014/main" id="{5F106C08-B716-4014-8905-D78BEB737140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6443663" y="1484313"/>
          <a:ext cx="2195512" cy="3444875"/>
        </p:xfrm>
        <a:graphic>
          <a:graphicData uri="http://schemas.openxmlformats.org/drawingml/2006/table">
            <a:tbl>
              <a:tblPr/>
              <a:tblGrid>
                <a:gridCol w="481012">
                  <a:extLst>
                    <a:ext uri="{9D8B030D-6E8A-4147-A177-3AD203B41FA5}">
                      <a16:colId xmlns:a16="http://schemas.microsoft.com/office/drawing/2014/main" val="205435468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75029642"/>
                    </a:ext>
                  </a:extLst>
                </a:gridCol>
                <a:gridCol w="481013">
                  <a:extLst>
                    <a:ext uri="{9D8B030D-6E8A-4147-A177-3AD203B41FA5}">
                      <a16:colId xmlns:a16="http://schemas.microsoft.com/office/drawing/2014/main" val="1750208337"/>
                    </a:ext>
                  </a:extLst>
                </a:gridCol>
                <a:gridCol w="750887">
                  <a:extLst>
                    <a:ext uri="{9D8B030D-6E8A-4147-A177-3AD203B41FA5}">
                      <a16:colId xmlns:a16="http://schemas.microsoft.com/office/drawing/2014/main" val="1636728964"/>
                    </a:ext>
                  </a:extLst>
                </a:gridCol>
              </a:tblGrid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F6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0547138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5320240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7702751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6965161"/>
                  </a:ext>
                </a:extLst>
              </a:tr>
              <a:tr h="6889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9" marB="46809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8" marB="4572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0717774"/>
                  </a:ext>
                </a:extLst>
              </a:tr>
            </a:tbl>
          </a:graphicData>
        </a:graphic>
      </p:graphicFrame>
      <p:sp>
        <p:nvSpPr>
          <p:cNvPr id="74787" name="Text Box 36">
            <a:extLst>
              <a:ext uri="{FF2B5EF4-FFF2-40B4-BE49-F238E27FC236}">
                <a16:creationId xmlns:a16="http://schemas.microsoft.com/office/drawing/2014/main" id="{96CBBA04-6D4C-4CD9-9081-8C839B1BF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229225"/>
            <a:ext cx="6153150" cy="64135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F6 </a:t>
            </a:r>
            <a:r>
              <a:rPr lang="es-MX" altLang="es-MX" sz="36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sz="3600" b="1" dirty="0">
                <a:solidFill>
                  <a:srgbClr val="C00000"/>
                </a:solidFill>
                <a:latin typeface="Arial" panose="020B0604020202020204" pitchFamily="34" charset="0"/>
              </a:rPr>
              <a:t>A´ B´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+ A B = A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 B</a:t>
            </a:r>
          </a:p>
        </p:txBody>
      </p:sp>
      <p:sp>
        <p:nvSpPr>
          <p:cNvPr id="74788" name="Line 37">
            <a:extLst>
              <a:ext uri="{FF2B5EF4-FFF2-40B4-BE49-F238E27FC236}">
                <a16:creationId xmlns:a16="http://schemas.microsoft.com/office/drawing/2014/main" id="{D2698B12-38CA-43A0-9DCA-D526C458D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5300663"/>
            <a:ext cx="122396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74789" name="Rectangle 40">
            <a:extLst>
              <a:ext uri="{FF2B5EF4-FFF2-40B4-BE49-F238E27FC236}">
                <a16:creationId xmlns:a16="http://schemas.microsoft.com/office/drawing/2014/main" id="{41C2192D-657F-4584-8671-5D1C003A4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F6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0269C115-2C65-AF53-9257-B43E801C656F}"/>
              </a:ext>
            </a:extLst>
          </p:cNvPr>
          <p:cNvSpPr txBox="1"/>
          <p:nvPr/>
        </p:nvSpPr>
        <p:spPr>
          <a:xfrm>
            <a:off x="5511465" y="3345656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F6</a:t>
            </a:r>
            <a:endParaRPr lang="es-MX" b="1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3" descr="cirf6">
            <a:extLst>
              <a:ext uri="{FF2B5EF4-FFF2-40B4-BE49-F238E27FC236}">
                <a16:creationId xmlns:a16="http://schemas.microsoft.com/office/drawing/2014/main" id="{8B50CC18-113C-45B6-A655-2A26EB58568C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0825" y="1628775"/>
            <a:ext cx="4824413" cy="3433763"/>
          </a:xfrm>
          <a:noFill/>
        </p:spPr>
      </p:pic>
      <p:sp>
        <p:nvSpPr>
          <p:cNvPr id="76803" name="Text Box 36">
            <a:extLst>
              <a:ext uri="{FF2B5EF4-FFF2-40B4-BE49-F238E27FC236}">
                <a16:creationId xmlns:a16="http://schemas.microsoft.com/office/drawing/2014/main" id="{A1ACDF53-8469-4AC0-9E1A-F22B8DDC11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5229225"/>
            <a:ext cx="6153150" cy="64135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F6 </a:t>
            </a:r>
            <a:r>
              <a:rPr lang="es-MX" altLang="es-MX" sz="36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(A,B)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= </a:t>
            </a:r>
            <a:r>
              <a:rPr lang="es-MX" altLang="es-MX" sz="3600" b="1" dirty="0">
                <a:solidFill>
                  <a:srgbClr val="C00000"/>
                </a:solidFill>
                <a:latin typeface="Arial" panose="020B0604020202020204" pitchFamily="34" charset="0"/>
              </a:rPr>
              <a:t>A´ B´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</a:rPr>
              <a:t>+ A B = A </a:t>
            </a:r>
            <a:r>
              <a:rPr lang="es-MX" altLang="es-MX" sz="3600" b="1" dirty="0">
                <a:solidFill>
                  <a:schemeClr val="tx1"/>
                </a:solidFill>
                <a:latin typeface="Arial" panose="020B0604020202020204" pitchFamily="34" charset="0"/>
                <a:sym typeface="Symbol" panose="05050102010706020507" pitchFamily="18" charset="2"/>
              </a:rPr>
              <a:t> B</a:t>
            </a:r>
          </a:p>
        </p:txBody>
      </p:sp>
      <p:sp>
        <p:nvSpPr>
          <p:cNvPr id="76804" name="Line 37">
            <a:extLst>
              <a:ext uri="{FF2B5EF4-FFF2-40B4-BE49-F238E27FC236}">
                <a16:creationId xmlns:a16="http://schemas.microsoft.com/office/drawing/2014/main" id="{4151C6C0-A478-4BA5-85D7-91B101649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8625" y="5300663"/>
            <a:ext cx="122396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76805" name="Rectangle 42">
            <a:extLst>
              <a:ext uri="{FF2B5EF4-FFF2-40B4-BE49-F238E27FC236}">
                <a16:creationId xmlns:a16="http://schemas.microsoft.com/office/drawing/2014/main" id="{4389869D-5357-4077-811F-7F2C754A0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F6</a:t>
            </a:r>
          </a:p>
        </p:txBody>
      </p:sp>
      <p:pic>
        <p:nvPicPr>
          <p:cNvPr id="76806" name="Picture 43" descr="exnor2">
            <a:extLst>
              <a:ext uri="{FF2B5EF4-FFF2-40B4-BE49-F238E27FC236}">
                <a16:creationId xmlns:a16="http://schemas.microsoft.com/office/drawing/2014/main" id="{B79D579A-0A4A-420C-AE66-49A14BC86B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2636838"/>
            <a:ext cx="3024188" cy="128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7" name="Text Box 44">
            <a:extLst>
              <a:ext uri="{FF2B5EF4-FFF2-40B4-BE49-F238E27FC236}">
                <a16:creationId xmlns:a16="http://schemas.microsoft.com/office/drawing/2014/main" id="{857513B3-5D35-446E-BB78-C38F5EEBE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6825" y="2636838"/>
            <a:ext cx="777875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" altLang="es-MX" sz="8000" b="1" dirty="0">
                <a:solidFill>
                  <a:schemeClr val="tx1"/>
                </a:solidFill>
                <a:latin typeface="Arial" panose="020B0604020202020204" pitchFamily="34" charset="0"/>
              </a:rPr>
              <a:t>=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5CC50F6E-893D-3279-660E-3845F08D68C0}"/>
              </a:ext>
            </a:extLst>
          </p:cNvPr>
          <p:cNvSpPr txBox="1"/>
          <p:nvPr/>
        </p:nvSpPr>
        <p:spPr>
          <a:xfrm>
            <a:off x="4706993" y="3345656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F6</a:t>
            </a:r>
            <a:endParaRPr lang="es-MX" b="1" dirty="0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A752B16D-C17C-FFEB-26DB-7D2EDE7AE965}"/>
              </a:ext>
            </a:extLst>
          </p:cNvPr>
          <p:cNvSpPr txBox="1"/>
          <p:nvPr/>
        </p:nvSpPr>
        <p:spPr>
          <a:xfrm>
            <a:off x="2627784" y="1095095"/>
            <a:ext cx="1152880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Circuito</a:t>
            </a:r>
            <a:endParaRPr lang="es-MX" sz="2000" b="1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965CF5F5-56A8-E83F-AFFA-F163D6D40753}"/>
              </a:ext>
            </a:extLst>
          </p:cNvPr>
          <p:cNvSpPr txBox="1"/>
          <p:nvPr/>
        </p:nvSpPr>
        <p:spPr>
          <a:xfrm>
            <a:off x="2843808" y="4679670"/>
            <a:ext cx="1326004" cy="400110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s-419" sz="2000" b="1" dirty="0"/>
              <a:t>Ecuación</a:t>
            </a:r>
            <a:endParaRPr lang="es-MX" sz="2000" b="1" dirty="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cirf7">
            <a:extLst>
              <a:ext uri="{FF2B5EF4-FFF2-40B4-BE49-F238E27FC236}">
                <a16:creationId xmlns:a16="http://schemas.microsoft.com/office/drawing/2014/main" id="{A80E41C6-BF89-43F7-9B20-F68343241C5B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78851" name="Text Box 5">
            <a:extLst>
              <a:ext uri="{FF2B5EF4-FFF2-40B4-BE49-F238E27FC236}">
                <a16:creationId xmlns:a16="http://schemas.microsoft.com/office/drawing/2014/main" id="{D6FA8169-E0F6-4C75-AC3D-BF3C448F8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sp>
        <p:nvSpPr>
          <p:cNvPr id="78852" name="Rectangle 6">
            <a:extLst>
              <a:ext uri="{FF2B5EF4-FFF2-40B4-BE49-F238E27FC236}">
                <a16:creationId xmlns:a16="http://schemas.microsoft.com/office/drawing/2014/main" id="{D7283F3F-A7F6-4E1C-9C91-8D3E12BA0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F7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61DBB9D4-7C4A-18B8-1A05-22F0B901604C}"/>
              </a:ext>
            </a:extLst>
          </p:cNvPr>
          <p:cNvSpPr txBox="1"/>
          <p:nvPr/>
        </p:nvSpPr>
        <p:spPr>
          <a:xfrm>
            <a:off x="4978456" y="3301484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F7</a:t>
            </a:r>
            <a:endParaRPr lang="es-MX" b="1" dirty="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3" descr="cirf7">
            <a:extLst>
              <a:ext uri="{FF2B5EF4-FFF2-40B4-BE49-F238E27FC236}">
                <a16:creationId xmlns:a16="http://schemas.microsoft.com/office/drawing/2014/main" id="{42769E9E-28AC-447B-BA2B-3CEC7404C11C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80899" name="Text Box 4">
            <a:extLst>
              <a:ext uri="{FF2B5EF4-FFF2-40B4-BE49-F238E27FC236}">
                <a16:creationId xmlns:a16="http://schemas.microsoft.com/office/drawing/2014/main" id="{5273A939-8B4E-4EE4-A823-275BD45EE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1209" y="471487"/>
            <a:ext cx="2770502" cy="10156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3300"/>
                </a:solidFill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3300"/>
                </a:solidFill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3300"/>
                </a:solidFill>
                <a:latin typeface="Arial" panose="020B0604020202020204" pitchFamily="34" charset="0"/>
              </a:rPr>
              <a:t>2.- la Tabla de verdad</a:t>
            </a:r>
          </a:p>
        </p:txBody>
      </p:sp>
      <p:sp>
        <p:nvSpPr>
          <p:cNvPr id="405509" name="Text Box 5">
            <a:extLst>
              <a:ext uri="{FF2B5EF4-FFF2-40B4-BE49-F238E27FC236}">
                <a16:creationId xmlns:a16="http://schemas.microsoft.com/office/drawing/2014/main" id="{CF0F1B1F-E0BA-438D-B804-028517FEA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373688"/>
            <a:ext cx="3963987" cy="64135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3600" b="1" baseline="-2500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36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 C</a:t>
            </a:r>
            <a:endParaRPr lang="es-ES" altLang="es-MX" sz="36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80901" name="Rectangle 6">
            <a:extLst>
              <a:ext uri="{FF2B5EF4-FFF2-40B4-BE49-F238E27FC236}">
                <a16:creationId xmlns:a16="http://schemas.microsoft.com/office/drawing/2014/main" id="{C6CF285C-B2DA-483D-8975-B454376AF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49275"/>
            <a:ext cx="1368425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F7</a:t>
            </a:r>
          </a:p>
        </p:txBody>
      </p:sp>
      <p:sp>
        <p:nvSpPr>
          <p:cNvPr id="405511" name="Text Box 7">
            <a:extLst>
              <a:ext uri="{FF2B5EF4-FFF2-40B4-BE49-F238E27FC236}">
                <a16:creationId xmlns:a16="http://schemas.microsoft.com/office/drawing/2014/main" id="{003C5F2B-B8CA-4FFD-99E3-B37164207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0563" y="5373688"/>
            <a:ext cx="1847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+ </a:t>
            </a:r>
            <a:r>
              <a:rPr lang="es-MX" altLang="es-MX" sz="3600" b="1">
                <a:solidFill>
                  <a:srgbClr val="8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B C</a:t>
            </a:r>
            <a:endParaRPr lang="es-ES_tradnl" altLang="es-MX" sz="360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05512" name="Text Box 8">
            <a:extLst>
              <a:ext uri="{FF2B5EF4-FFF2-40B4-BE49-F238E27FC236}">
                <a16:creationId xmlns:a16="http://schemas.microsoft.com/office/drawing/2014/main" id="{010F1AE7-5C9F-4E72-8887-59829D90D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5372100"/>
            <a:ext cx="19748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3600" b="1">
                <a:solidFill>
                  <a:schemeClr val="tx1"/>
                </a:solidFill>
                <a:latin typeface="Arial" panose="020B0604020202020204" pitchFamily="34" charset="0"/>
              </a:rPr>
              <a:t>+ A B </a:t>
            </a:r>
            <a:r>
              <a:rPr lang="es-MX" altLang="es-MX" sz="3600" b="1">
                <a:solidFill>
                  <a:srgbClr val="800000"/>
                </a:solidFill>
                <a:latin typeface="Arial" panose="020B0604020202020204" pitchFamily="34" charset="0"/>
              </a:rPr>
              <a:t>C´</a:t>
            </a:r>
            <a:endParaRPr lang="es-ES_tradnl" altLang="es-MX" sz="360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405513" name="Rectangle 9">
            <a:extLst>
              <a:ext uri="{FF2B5EF4-FFF2-40B4-BE49-F238E27FC236}">
                <a16:creationId xmlns:a16="http://schemas.microsoft.com/office/drawing/2014/main" id="{E336AA8A-43D6-4D44-A2A3-D14D552DD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1413" y="1744663"/>
            <a:ext cx="1116012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400" b="1">
                <a:solidFill>
                  <a:schemeClr val="tx1"/>
                </a:solidFill>
                <a:latin typeface="Arial" panose="020B0604020202020204" pitchFamily="34" charset="0"/>
              </a:rPr>
              <a:t>A </a:t>
            </a:r>
            <a:r>
              <a:rPr lang="es-MX" altLang="es-MX" sz="24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>
                <a:solidFill>
                  <a:schemeClr val="tx1"/>
                </a:solidFill>
                <a:latin typeface="Arial" panose="020B0604020202020204" pitchFamily="34" charset="0"/>
              </a:rPr>
              <a:t> C</a:t>
            </a:r>
            <a:endParaRPr lang="es-ES_tradnl" altLang="es-MX" sz="24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05514" name="Rectangle 10">
            <a:extLst>
              <a:ext uri="{FF2B5EF4-FFF2-40B4-BE49-F238E27FC236}">
                <a16:creationId xmlns:a16="http://schemas.microsoft.com/office/drawing/2014/main" id="{E69266F9-7792-487B-9C39-2FF7E37C2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5338" y="3573463"/>
            <a:ext cx="1031875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400" b="1">
                <a:solidFill>
                  <a:srgbClr val="8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>
                <a:solidFill>
                  <a:schemeClr val="tx1"/>
                </a:solidFill>
                <a:latin typeface="Arial" panose="020B0604020202020204" pitchFamily="34" charset="0"/>
              </a:rPr>
              <a:t>B C</a:t>
            </a:r>
            <a:endParaRPr lang="es-ES_tradnl" altLang="es-MX" sz="2400" b="1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sp>
        <p:nvSpPr>
          <p:cNvPr id="405515" name="Rectangle 11">
            <a:extLst>
              <a:ext uri="{FF2B5EF4-FFF2-40B4-BE49-F238E27FC236}">
                <a16:creationId xmlns:a16="http://schemas.microsoft.com/office/drawing/2014/main" id="{EB4D4F94-AE76-4B5F-8822-FBC3D3BC6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4581525"/>
            <a:ext cx="1116012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400" b="1">
                <a:solidFill>
                  <a:schemeClr val="tx1"/>
                </a:solidFill>
                <a:latin typeface="Arial" panose="020B0604020202020204" pitchFamily="34" charset="0"/>
              </a:rPr>
              <a:t>A B </a:t>
            </a:r>
            <a:r>
              <a:rPr lang="es-MX" altLang="es-MX" sz="2400" b="1">
                <a:solidFill>
                  <a:srgbClr val="800000"/>
                </a:solidFill>
                <a:latin typeface="Arial" panose="020B0604020202020204" pitchFamily="34" charset="0"/>
              </a:rPr>
              <a:t>C´</a:t>
            </a:r>
            <a:endParaRPr lang="es-ES_tradnl" altLang="es-MX" sz="24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448980B5-1328-AABF-E43B-76C13615C8F0}"/>
              </a:ext>
            </a:extLst>
          </p:cNvPr>
          <p:cNvSpPr txBox="1"/>
          <p:nvPr/>
        </p:nvSpPr>
        <p:spPr>
          <a:xfrm>
            <a:off x="4978456" y="3301484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F7</a:t>
            </a:r>
            <a:endParaRPr lang="es-MX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509" grpId="0" animBg="1"/>
      <p:bldP spid="405511" grpId="0"/>
      <p:bldP spid="405512" grpId="0"/>
      <p:bldP spid="405513" grpId="0" animBg="1"/>
      <p:bldP spid="405514" grpId="0" animBg="1"/>
      <p:bldP spid="40551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>
            <a:extLst>
              <a:ext uri="{FF2B5EF4-FFF2-40B4-BE49-F238E27FC236}">
                <a16:creationId xmlns:a16="http://schemas.microsoft.com/office/drawing/2014/main" id="{F6384F23-E852-4757-AF71-931972DD4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82947" name="Picture 3" descr="cirf7">
            <a:extLst>
              <a:ext uri="{FF2B5EF4-FFF2-40B4-BE49-F238E27FC236}">
                <a16:creationId xmlns:a16="http://schemas.microsoft.com/office/drawing/2014/main" id="{5417F212-8CD6-4EE2-B1DB-A1F55EB21F7A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82948" name="Text Box 4">
            <a:extLst>
              <a:ext uri="{FF2B5EF4-FFF2-40B4-BE49-F238E27FC236}">
                <a16:creationId xmlns:a16="http://schemas.microsoft.com/office/drawing/2014/main" id="{BF9D933A-6213-4BC9-B554-C032F2AF53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sp>
        <p:nvSpPr>
          <p:cNvPr id="82949" name="Text Box 5">
            <a:extLst>
              <a:ext uri="{FF2B5EF4-FFF2-40B4-BE49-F238E27FC236}">
                <a16:creationId xmlns:a16="http://schemas.microsoft.com/office/drawing/2014/main" id="{542E5526-87B2-4B8C-91D4-33A946D43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41029" name="Group 69">
            <a:extLst>
              <a:ext uri="{FF2B5EF4-FFF2-40B4-BE49-F238E27FC236}">
                <a16:creationId xmlns:a16="http://schemas.microsoft.com/office/drawing/2014/main" id="{6506FBA4-8B4E-4834-9298-D9926E6B2059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4090099577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9258175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00779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826965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446428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461EC653-A931-79A9-2017-25989B3C4D92}"/>
              </a:ext>
            </a:extLst>
          </p:cNvPr>
          <p:cNvSpPr txBox="1"/>
          <p:nvPr/>
        </p:nvSpPr>
        <p:spPr>
          <a:xfrm>
            <a:off x="4978456" y="3301484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b="1" dirty="0"/>
              <a:t>F7</a:t>
            </a:r>
            <a:endParaRPr lang="es-MX" b="1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2EE9D9-1F4D-65CF-30DD-5E0FD77A53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5AA7091F-EC0D-96D6-A111-62541EDC21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89806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07A2505-4658-6319-E5B8-D6D126CC8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551487"/>
              </p:ext>
            </p:extLst>
          </p:nvPr>
        </p:nvGraphicFramePr>
        <p:xfrm>
          <a:off x="251743" y="1124744"/>
          <a:ext cx="8640514" cy="768350"/>
        </p:xfrm>
        <a:graphic>
          <a:graphicData uri="http://schemas.openxmlformats.org/drawingml/2006/table">
            <a:tbl>
              <a:tblPr/>
              <a:tblGrid>
                <a:gridCol w="2024866">
                  <a:extLst>
                    <a:ext uri="{9D8B030D-6E8A-4147-A177-3AD203B41FA5}">
                      <a16:colId xmlns:a16="http://schemas.microsoft.com/office/drawing/2014/main" val="2463498641"/>
                    </a:ext>
                  </a:extLst>
                </a:gridCol>
                <a:gridCol w="6615648">
                  <a:extLst>
                    <a:ext uri="{9D8B030D-6E8A-4147-A177-3AD203B41FA5}">
                      <a16:colId xmlns:a16="http://schemas.microsoft.com/office/drawing/2014/main" val="2320989172"/>
                    </a:ext>
                  </a:extLst>
                </a:gridCol>
              </a:tblGrid>
              <a:tr h="76835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Tabla de verdad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tabular de los valores de salida del sistema, </a:t>
                      </a:r>
                      <a:b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</a:b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para cada una de las posibles combinaciones de entrada.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6358753"/>
                  </a:ext>
                </a:extLst>
              </a:tr>
            </a:tbl>
          </a:graphicData>
        </a:graphic>
      </p:graphicFrame>
      <p:graphicFrame>
        <p:nvGraphicFramePr>
          <p:cNvPr id="2" name="Group 69">
            <a:extLst>
              <a:ext uri="{FF2B5EF4-FFF2-40B4-BE49-F238E27FC236}">
                <a16:creationId xmlns:a16="http://schemas.microsoft.com/office/drawing/2014/main" id="{7FDE12D8-0AAD-6E37-23F0-9B44FBB366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5821850"/>
              </p:ext>
            </p:extLst>
          </p:nvPr>
        </p:nvGraphicFramePr>
        <p:xfrm>
          <a:off x="3160439" y="2132856"/>
          <a:ext cx="2823121" cy="4086765"/>
        </p:xfrm>
        <a:graphic>
          <a:graphicData uri="http://schemas.openxmlformats.org/drawingml/2006/table">
            <a:tbl>
              <a:tblPr/>
              <a:tblGrid>
                <a:gridCol w="531709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529965">
                  <a:extLst>
                    <a:ext uri="{9D8B030D-6E8A-4147-A177-3AD203B41FA5}">
                      <a16:colId xmlns:a16="http://schemas.microsoft.com/office/drawing/2014/main" val="4090099577"/>
                    </a:ext>
                  </a:extLst>
                </a:gridCol>
                <a:gridCol w="508010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529965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723472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9258175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00779"/>
                  </a:ext>
                </a:extLst>
              </a:tr>
              <a:tr h="42934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826965"/>
                  </a:ext>
                </a:extLst>
              </a:tr>
              <a:tr h="44953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20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4464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001021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>
            <a:extLst>
              <a:ext uri="{FF2B5EF4-FFF2-40B4-BE49-F238E27FC236}">
                <a16:creationId xmlns:a16="http://schemas.microsoft.com/office/drawing/2014/main" id="{2897A42B-8F4C-4366-B42A-B70AA7043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84995" name="Picture 3" descr="cirf7">
            <a:extLst>
              <a:ext uri="{FF2B5EF4-FFF2-40B4-BE49-F238E27FC236}">
                <a16:creationId xmlns:a16="http://schemas.microsoft.com/office/drawing/2014/main" id="{8BBE26F8-26AE-4C1A-A525-6971DCC69B13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84996" name="Text Box 4">
            <a:extLst>
              <a:ext uri="{FF2B5EF4-FFF2-40B4-BE49-F238E27FC236}">
                <a16:creationId xmlns:a16="http://schemas.microsoft.com/office/drawing/2014/main" id="{0EE1C528-6F7F-4E01-9506-C7FB37F79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sp>
        <p:nvSpPr>
          <p:cNvPr id="84997" name="Text Box 5">
            <a:extLst>
              <a:ext uri="{FF2B5EF4-FFF2-40B4-BE49-F238E27FC236}">
                <a16:creationId xmlns:a16="http://schemas.microsoft.com/office/drawing/2014/main" id="{6F16311F-2A6A-4918-A82C-946A1CABA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graphicFrame>
        <p:nvGraphicFramePr>
          <p:cNvPr id="42055" name="Group 71">
            <a:extLst>
              <a:ext uri="{FF2B5EF4-FFF2-40B4-BE49-F238E27FC236}">
                <a16:creationId xmlns:a16="http://schemas.microsoft.com/office/drawing/2014/main" id="{DB991254-D6F4-428F-80DD-1ABB137CE6E9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2645776504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905990637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3426377973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4188761640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3003923616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514687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931753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7378914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9988019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172158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649756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364480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2394274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7825732"/>
                  </a:ext>
                </a:extLst>
              </a:tr>
            </a:tbl>
          </a:graphicData>
        </a:graphic>
      </p:graphicFrame>
      <p:sp>
        <p:nvSpPr>
          <p:cNvPr id="546884" name="Text Box 68">
            <a:extLst>
              <a:ext uri="{FF2B5EF4-FFF2-40B4-BE49-F238E27FC236}">
                <a16:creationId xmlns:a16="http://schemas.microsoft.com/office/drawing/2014/main" id="{479D896A-DDFA-41E6-88E2-8D50F389C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57338"/>
            <a:ext cx="409575" cy="5794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46885" name="Text Box 69">
            <a:extLst>
              <a:ext uri="{FF2B5EF4-FFF2-40B4-BE49-F238E27FC236}">
                <a16:creationId xmlns:a16="http://schemas.microsoft.com/office/drawing/2014/main" id="{2EAB0D17-1380-4659-8105-46FEBC037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131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6884" grpId="0" animBg="1"/>
      <p:bldP spid="546885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>
            <a:extLst>
              <a:ext uri="{FF2B5EF4-FFF2-40B4-BE49-F238E27FC236}">
                <a16:creationId xmlns:a16="http://schemas.microsoft.com/office/drawing/2014/main" id="{0FF34FE3-4EF9-4F6E-A776-23161067D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87043" name="Picture 3" descr="cirf7">
            <a:extLst>
              <a:ext uri="{FF2B5EF4-FFF2-40B4-BE49-F238E27FC236}">
                <a16:creationId xmlns:a16="http://schemas.microsoft.com/office/drawing/2014/main" id="{B031B535-D090-402D-8A15-7248E41FD0C6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87044" name="Text Box 4">
            <a:extLst>
              <a:ext uri="{FF2B5EF4-FFF2-40B4-BE49-F238E27FC236}">
                <a16:creationId xmlns:a16="http://schemas.microsoft.com/office/drawing/2014/main" id="{A899B853-A94C-4952-860F-02C65255A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3080" name="Group 72">
            <a:extLst>
              <a:ext uri="{FF2B5EF4-FFF2-40B4-BE49-F238E27FC236}">
                <a16:creationId xmlns:a16="http://schemas.microsoft.com/office/drawing/2014/main" id="{C6A5832B-DFA7-4610-A6DB-BC31348AD7D5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952545821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648402245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78588044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822892670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054763287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18003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2198748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1012571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9297473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926631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0435180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708194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243199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2764105"/>
                  </a:ext>
                </a:extLst>
              </a:tr>
            </a:tbl>
          </a:graphicData>
        </a:graphic>
      </p:graphicFrame>
      <p:sp>
        <p:nvSpPr>
          <p:cNvPr id="87108" name="Text Box 68">
            <a:extLst>
              <a:ext uri="{FF2B5EF4-FFF2-40B4-BE49-F238E27FC236}">
                <a16:creationId xmlns:a16="http://schemas.microsoft.com/office/drawing/2014/main" id="{5B4D12C1-ADC4-49A3-83A4-2EDBDC356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1557338"/>
            <a:ext cx="409575" cy="5794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48933" name="Text Box 69">
            <a:extLst>
              <a:ext uri="{FF2B5EF4-FFF2-40B4-BE49-F238E27FC236}">
                <a16:creationId xmlns:a16="http://schemas.microsoft.com/office/drawing/2014/main" id="{68D7071B-A2E7-4373-8B3D-CE28384F5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75" y="4384675"/>
            <a:ext cx="401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>
                <a:solidFill>
                  <a:srgbClr val="003300"/>
                </a:solidFill>
              </a:rPr>
              <a:t>1</a:t>
            </a:r>
          </a:p>
        </p:txBody>
      </p:sp>
      <p:sp>
        <p:nvSpPr>
          <p:cNvPr id="87110" name="Text Box 71">
            <a:extLst>
              <a:ext uri="{FF2B5EF4-FFF2-40B4-BE49-F238E27FC236}">
                <a16:creationId xmlns:a16="http://schemas.microsoft.com/office/drawing/2014/main" id="{D4FEA083-5546-4C1B-BA68-96252DC95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131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C7A110BF-543B-8DE3-AD3A-C6AD3A6DA3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8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93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>
            <a:extLst>
              <a:ext uri="{FF2B5EF4-FFF2-40B4-BE49-F238E27FC236}">
                <a16:creationId xmlns:a16="http://schemas.microsoft.com/office/drawing/2014/main" id="{1BB4DF4F-A68F-4436-A8D9-82D58F260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89091" name="Picture 3" descr="cirf7">
            <a:extLst>
              <a:ext uri="{FF2B5EF4-FFF2-40B4-BE49-F238E27FC236}">
                <a16:creationId xmlns:a16="http://schemas.microsoft.com/office/drawing/2014/main" id="{2A33C5A8-A52A-45B6-8867-DB47B527F98A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89092" name="Text Box 4">
            <a:extLst>
              <a:ext uri="{FF2B5EF4-FFF2-40B4-BE49-F238E27FC236}">
                <a16:creationId xmlns:a16="http://schemas.microsoft.com/office/drawing/2014/main" id="{5C1395D8-7EB8-4D36-83A8-3F20227A5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4103" name="Group 71">
            <a:extLst>
              <a:ext uri="{FF2B5EF4-FFF2-40B4-BE49-F238E27FC236}">
                <a16:creationId xmlns:a16="http://schemas.microsoft.com/office/drawing/2014/main" id="{F36CAC9E-16BD-4670-82C6-5EBC8F8EA699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4268307990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80490826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1592482662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473237010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473986140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897222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760114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1645851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2362387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3335425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5624359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3263937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2226598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8338620"/>
                  </a:ext>
                </a:extLst>
              </a:tr>
            </a:tbl>
          </a:graphicData>
        </a:graphic>
      </p:graphicFrame>
      <p:sp>
        <p:nvSpPr>
          <p:cNvPr id="550980" name="Text Box 68">
            <a:extLst>
              <a:ext uri="{FF2B5EF4-FFF2-40B4-BE49-F238E27FC236}">
                <a16:creationId xmlns:a16="http://schemas.microsoft.com/office/drawing/2014/main" id="{5E426DE5-1BFA-4BC4-8031-28C25EA79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538" y="27813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89157" name="Text Box 69">
            <a:extLst>
              <a:ext uri="{FF2B5EF4-FFF2-40B4-BE49-F238E27FC236}">
                <a16:creationId xmlns:a16="http://schemas.microsoft.com/office/drawing/2014/main" id="{C79B6273-E2BB-4CB0-9F3E-ACF56A566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131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EA44819C-109F-AB03-F2E7-D3D6125B1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0980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>
            <a:extLst>
              <a:ext uri="{FF2B5EF4-FFF2-40B4-BE49-F238E27FC236}">
                <a16:creationId xmlns:a16="http://schemas.microsoft.com/office/drawing/2014/main" id="{305D9193-75DF-4876-9136-5117B5CCF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91139" name="Picture 3" descr="cirf7">
            <a:extLst>
              <a:ext uri="{FF2B5EF4-FFF2-40B4-BE49-F238E27FC236}">
                <a16:creationId xmlns:a16="http://schemas.microsoft.com/office/drawing/2014/main" id="{235BEC3D-4A18-44BF-8E12-89C1F784DFC3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91140" name="Text Box 4">
            <a:extLst>
              <a:ext uri="{FF2B5EF4-FFF2-40B4-BE49-F238E27FC236}">
                <a16:creationId xmlns:a16="http://schemas.microsoft.com/office/drawing/2014/main" id="{2A4247CA-F238-43E7-B905-55A1E80EB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5128" name="Group 72">
            <a:extLst>
              <a:ext uri="{FF2B5EF4-FFF2-40B4-BE49-F238E27FC236}">
                <a16:creationId xmlns:a16="http://schemas.microsoft.com/office/drawing/2014/main" id="{5AB90C92-D1EC-450F-B93D-91BED92757BD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2096932736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289117843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1150898394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3556904871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1860301436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54081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885450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8990569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744746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649370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90931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7720781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2540010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6153923"/>
                  </a:ext>
                </a:extLst>
              </a:tr>
            </a:tbl>
          </a:graphicData>
        </a:graphic>
      </p:graphicFrame>
      <p:sp>
        <p:nvSpPr>
          <p:cNvPr id="91204" name="Text Box 68">
            <a:extLst>
              <a:ext uri="{FF2B5EF4-FFF2-40B4-BE49-F238E27FC236}">
                <a16:creationId xmlns:a16="http://schemas.microsoft.com/office/drawing/2014/main" id="{56444848-A418-43D8-865E-1E7CEF5A17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538" y="27813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55077" name="Text Box 69">
            <a:extLst>
              <a:ext uri="{FF2B5EF4-FFF2-40B4-BE49-F238E27FC236}">
                <a16:creationId xmlns:a16="http://schemas.microsoft.com/office/drawing/2014/main" id="{9C8A4044-34F9-4F30-93B5-A0DA7415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450" y="3141663"/>
            <a:ext cx="401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>
                <a:solidFill>
                  <a:srgbClr val="003300"/>
                </a:solidFill>
              </a:rPr>
              <a:t>1</a:t>
            </a:r>
          </a:p>
        </p:txBody>
      </p:sp>
      <p:sp>
        <p:nvSpPr>
          <p:cNvPr id="91206" name="Text Box 71">
            <a:extLst>
              <a:ext uri="{FF2B5EF4-FFF2-40B4-BE49-F238E27FC236}">
                <a16:creationId xmlns:a16="http://schemas.microsoft.com/office/drawing/2014/main" id="{0102C803-7C3A-4AF9-B513-52420F30A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131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2A041B27-332B-8605-7400-B8F055988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5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507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>
            <a:extLst>
              <a:ext uri="{FF2B5EF4-FFF2-40B4-BE49-F238E27FC236}">
                <a16:creationId xmlns:a16="http://schemas.microsoft.com/office/drawing/2014/main" id="{7A621C9C-D2F3-482B-B051-C3F741DE8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93187" name="Picture 3" descr="cirf7">
            <a:extLst>
              <a:ext uri="{FF2B5EF4-FFF2-40B4-BE49-F238E27FC236}">
                <a16:creationId xmlns:a16="http://schemas.microsoft.com/office/drawing/2014/main" id="{816D80FE-016C-4932-B7A5-3C28EAAE2D14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93188" name="Text Box 4">
            <a:extLst>
              <a:ext uri="{FF2B5EF4-FFF2-40B4-BE49-F238E27FC236}">
                <a16:creationId xmlns:a16="http://schemas.microsoft.com/office/drawing/2014/main" id="{AEDD6432-9674-4435-BD65-AA65AD4BE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6151" name="Group 71">
            <a:extLst>
              <a:ext uri="{FF2B5EF4-FFF2-40B4-BE49-F238E27FC236}">
                <a16:creationId xmlns:a16="http://schemas.microsoft.com/office/drawing/2014/main" id="{2763ECB4-E876-4294-92A7-9766AF61E6B6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32429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512011563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749732699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1988919230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3071140982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217074147"/>
                    </a:ext>
                  </a:extLst>
                </a:gridCol>
              </a:tblGrid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6994324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5606414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190761"/>
                  </a:ext>
                </a:extLst>
              </a:tr>
              <a:tr h="60462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9533834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862968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7548899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0236122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1193695"/>
                  </a:ext>
                </a:extLst>
              </a:tr>
              <a:tr h="60347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06" marB="45706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012541"/>
                  </a:ext>
                </a:extLst>
              </a:tr>
            </a:tbl>
          </a:graphicData>
        </a:graphic>
      </p:graphicFrame>
      <p:sp>
        <p:nvSpPr>
          <p:cNvPr id="557124" name="Text Box 68">
            <a:extLst>
              <a:ext uri="{FF2B5EF4-FFF2-40B4-BE49-F238E27FC236}">
                <a16:creationId xmlns:a16="http://schemas.microsoft.com/office/drawing/2014/main" id="{3E1D3D11-2DB5-4E2F-A853-EF992E9283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47244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93253" name="Text Box 70">
            <a:extLst>
              <a:ext uri="{FF2B5EF4-FFF2-40B4-BE49-F238E27FC236}">
                <a16:creationId xmlns:a16="http://schemas.microsoft.com/office/drawing/2014/main" id="{BC2ADC1F-77F4-4D80-9CD8-EB6513FD2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131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C9FF146F-6C3F-5122-153F-3BE9B8827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712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>
            <a:extLst>
              <a:ext uri="{FF2B5EF4-FFF2-40B4-BE49-F238E27FC236}">
                <a16:creationId xmlns:a16="http://schemas.microsoft.com/office/drawing/2014/main" id="{44761A10-613F-4298-912B-85F3FDD9D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95235" name="Picture 3" descr="cirf7">
            <a:extLst>
              <a:ext uri="{FF2B5EF4-FFF2-40B4-BE49-F238E27FC236}">
                <a16:creationId xmlns:a16="http://schemas.microsoft.com/office/drawing/2014/main" id="{B3FF1008-EA91-4B43-BEB9-6151D077CBD9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95236" name="Text Box 4">
            <a:extLst>
              <a:ext uri="{FF2B5EF4-FFF2-40B4-BE49-F238E27FC236}">
                <a16:creationId xmlns:a16="http://schemas.microsoft.com/office/drawing/2014/main" id="{DD211EAA-1F50-436E-BFE5-0907CB98A2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7175" name="Group 71">
            <a:extLst>
              <a:ext uri="{FF2B5EF4-FFF2-40B4-BE49-F238E27FC236}">
                <a16:creationId xmlns:a16="http://schemas.microsoft.com/office/drawing/2014/main" id="{927BAE23-98CB-418C-8131-AC4F6D6FB45D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48303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662876598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625648702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3629107301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490461219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1675783049"/>
                    </a:ext>
                  </a:extLst>
                </a:gridCol>
              </a:tblGrid>
              <a:tr h="60344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9417059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1656163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2867108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2752918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6730070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0904878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7273157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5675618"/>
                  </a:ext>
                </a:extLst>
              </a:tr>
              <a:tr h="60560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774" marB="4677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694" marB="4569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0578914"/>
                  </a:ext>
                </a:extLst>
              </a:tr>
            </a:tbl>
          </a:graphicData>
        </a:graphic>
      </p:graphicFrame>
      <p:sp>
        <p:nvSpPr>
          <p:cNvPr id="95300" name="Text Box 68">
            <a:extLst>
              <a:ext uri="{FF2B5EF4-FFF2-40B4-BE49-F238E27FC236}">
                <a16:creationId xmlns:a16="http://schemas.microsoft.com/office/drawing/2014/main" id="{53C7F1F2-D587-49B9-AE70-0471E876D9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9975" y="4724400"/>
            <a:ext cx="409575" cy="5794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559173" name="Text Box 69">
            <a:extLst>
              <a:ext uri="{FF2B5EF4-FFF2-40B4-BE49-F238E27FC236}">
                <a16:creationId xmlns:a16="http://schemas.microsoft.com/office/drawing/2014/main" id="{C24A8D10-3F77-4C45-91C4-5B55D6A87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8163" y="4941888"/>
            <a:ext cx="401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>
                <a:solidFill>
                  <a:srgbClr val="003300"/>
                </a:solidFill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7A7348FC-C815-E011-592B-E643B8D84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9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9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917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46A728D7-08BA-4379-B005-F0809D0A2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952750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rgbClr val="66FFCC"/>
                </a:solidFill>
                <a:latin typeface="Arial" panose="020B0604020202020204" pitchFamily="34" charset="0"/>
              </a:rPr>
              <a:t>F7</a:t>
            </a:r>
          </a:p>
        </p:txBody>
      </p:sp>
      <p:pic>
        <p:nvPicPr>
          <p:cNvPr id="97283" name="Picture 3" descr="cirf7">
            <a:extLst>
              <a:ext uri="{FF2B5EF4-FFF2-40B4-BE49-F238E27FC236}">
                <a16:creationId xmlns:a16="http://schemas.microsoft.com/office/drawing/2014/main" id="{C8D1B5B4-D1ED-4C38-8A47-25D92F3441D1}"/>
              </a:ext>
            </a:extLst>
          </p:cNvPr>
          <p:cNvPicPr>
            <a:picLocks noGrp="1" noChangeAspect="1" noChangeArrowheads="1"/>
          </p:cNvPicPr>
          <p:nvPr>
            <p:ph/>
          </p:nvPr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5288" y="1773238"/>
            <a:ext cx="4448175" cy="3425825"/>
          </a:xfrm>
          <a:noFill/>
        </p:spPr>
      </p:pic>
      <p:sp>
        <p:nvSpPr>
          <p:cNvPr id="97284" name="Text Box 4">
            <a:extLst>
              <a:ext uri="{FF2B5EF4-FFF2-40B4-BE49-F238E27FC236}">
                <a16:creationId xmlns:a16="http://schemas.microsoft.com/office/drawing/2014/main" id="{2AA43EE2-2197-43AE-90DD-38B9201E9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484313"/>
            <a:ext cx="25082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8197" name="Group 69">
            <a:extLst>
              <a:ext uri="{FF2B5EF4-FFF2-40B4-BE49-F238E27FC236}">
                <a16:creationId xmlns:a16="http://schemas.microsoft.com/office/drawing/2014/main" id="{68566AD2-A43B-4322-8389-995E47F03175}"/>
              </a:ext>
            </a:extLst>
          </p:cNvPr>
          <p:cNvGraphicFramePr>
            <a:graphicFrameLocks noGrp="1"/>
          </p:cNvGraphicFramePr>
          <p:nvPr/>
        </p:nvGraphicFramePr>
        <p:xfrm>
          <a:off x="6084888" y="657225"/>
          <a:ext cx="2592387" cy="5451471"/>
        </p:xfrm>
        <a:graphic>
          <a:graphicData uri="http://schemas.openxmlformats.org/drawingml/2006/table">
            <a:tbl>
              <a:tblPr/>
              <a:tblGrid>
                <a:gridCol w="484187">
                  <a:extLst>
                    <a:ext uri="{9D8B030D-6E8A-4147-A177-3AD203B41FA5}">
                      <a16:colId xmlns:a16="http://schemas.microsoft.com/office/drawing/2014/main" val="1780331204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3410811383"/>
                    </a:ext>
                  </a:extLst>
                </a:gridCol>
                <a:gridCol w="484188">
                  <a:extLst>
                    <a:ext uri="{9D8B030D-6E8A-4147-A177-3AD203B41FA5}">
                      <a16:colId xmlns:a16="http://schemas.microsoft.com/office/drawing/2014/main" val="173463325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1574212743"/>
                    </a:ext>
                  </a:extLst>
                </a:gridCol>
                <a:gridCol w="658812">
                  <a:extLst>
                    <a:ext uri="{9D8B030D-6E8A-4147-A177-3AD203B41FA5}">
                      <a16:colId xmlns:a16="http://schemas.microsoft.com/office/drawing/2014/main" val="1444475186"/>
                    </a:ext>
                  </a:extLst>
                </a:gridCol>
              </a:tblGrid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m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A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B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C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F7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9264767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0136534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9754724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2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7477936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3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1162609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4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8355117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5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8898203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6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7168157"/>
                  </a:ext>
                </a:extLst>
              </a:tr>
              <a:tr h="605719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</a:rPr>
                        <a:t>7</a:t>
                      </a:r>
                      <a:endParaRPr kumimoji="0" lang="es-ES" altLang="es-MX" sz="16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Verdana" panose="020B0604030504040204" pitchFamily="34" charset="0"/>
                        </a:rPr>
                        <a:t>1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Verdana" panose="020B0604030504040204" pitchFamily="34" charset="0"/>
                      </a:endParaRPr>
                    </a:p>
                  </a:txBody>
                  <a:tcPr marL="90000" marR="90000" marT="46804" marB="4680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anose="020B0604030504040204" pitchFamily="34" charset="0"/>
                        </a:rPr>
                        <a:t>0</a:t>
                      </a:r>
                    </a:p>
                  </a:txBody>
                  <a:tcPr marT="45724" marB="45724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9316289"/>
                  </a:ext>
                </a:extLst>
              </a:tr>
            </a:tbl>
          </a:graphicData>
        </a:graphic>
      </p:graphicFrame>
      <p:sp>
        <p:nvSpPr>
          <p:cNvPr id="3" name="Text Box 5">
            <a:extLst>
              <a:ext uri="{FF2B5EF4-FFF2-40B4-BE49-F238E27FC236}">
                <a16:creationId xmlns:a16="http://schemas.microsoft.com/office/drawing/2014/main" id="{56A0E637-EA0A-8D3F-EF64-67C694A17A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5522913"/>
            <a:ext cx="5176837" cy="457200"/>
          </a:xfrm>
          <a:prstGeom prst="rect">
            <a:avLst/>
          </a:prstGeom>
          <a:solidFill>
            <a:srgbClr val="EDEE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F7 </a:t>
            </a:r>
            <a:r>
              <a:rPr lang="es-MX" altLang="es-MX" sz="2400" b="1" baseline="-25000" dirty="0">
                <a:solidFill>
                  <a:schemeClr val="tx1"/>
                </a:solidFill>
                <a:latin typeface="Arial" panose="020B0604020202020204" pitchFamily="34" charset="0"/>
              </a:rPr>
              <a:t>(A, B, C)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= A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 C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chemeClr val="tx1"/>
                </a:solidFill>
                <a:latin typeface="Arial" panose="020B0604020202020204" pitchFamily="34" charset="0"/>
              </a:rPr>
              <a:t>B C + A B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endParaRPr lang="es-ES" altLang="es-MX" sz="2400" b="1" dirty="0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ángulo 5"/>
          <p:cNvSpPr>
            <a:spLocks noChangeArrowheads="1"/>
          </p:cNvSpPr>
          <p:nvPr/>
        </p:nvSpPr>
        <p:spPr bwMode="auto">
          <a:xfrm>
            <a:off x="3525838" y="460375"/>
            <a:ext cx="2208212" cy="379413"/>
          </a:xfrm>
          <a:prstGeom prst="rect">
            <a:avLst/>
          </a:prstGeom>
          <a:solidFill>
            <a:srgbClr val="FFFF66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0099"/>
                </a:solidFill>
                <a:latin typeface="Arial" panose="020B0604020202020204" pitchFamily="34" charset="0"/>
              </a:rPr>
              <a:t>Tabla de Verdad</a:t>
            </a:r>
          </a:p>
        </p:txBody>
      </p:sp>
      <p:sp>
        <p:nvSpPr>
          <p:cNvPr id="32771" name="Flecha izquierda y derecha 6"/>
          <p:cNvSpPr>
            <a:spLocks noChangeArrowheads="1"/>
          </p:cNvSpPr>
          <p:nvPr/>
        </p:nvSpPr>
        <p:spPr bwMode="auto">
          <a:xfrm>
            <a:off x="2700338" y="5084763"/>
            <a:ext cx="3527425" cy="850900"/>
          </a:xfrm>
          <a:prstGeom prst="leftRightArrow">
            <a:avLst>
              <a:gd name="adj1" fmla="val 50000"/>
              <a:gd name="adj2" fmla="val 49900"/>
            </a:avLst>
          </a:prstGeom>
          <a:solidFill>
            <a:srgbClr val="008000"/>
          </a:solidFill>
          <a:ln w="28575" algn="ctr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2772" name="Grupo 2"/>
          <p:cNvGrpSpPr>
            <a:grpSpLocks/>
          </p:cNvGrpSpPr>
          <p:nvPr/>
        </p:nvGrpSpPr>
        <p:grpSpPr bwMode="auto">
          <a:xfrm>
            <a:off x="684213" y="2420938"/>
            <a:ext cx="2640012" cy="3249612"/>
            <a:chOff x="683568" y="2421213"/>
            <a:chExt cx="2641393" cy="3248604"/>
          </a:xfrm>
        </p:grpSpPr>
        <p:sp>
          <p:nvSpPr>
            <p:cNvPr id="32846" name="Rectángulo 3"/>
            <p:cNvSpPr>
              <a:spLocks noChangeArrowheads="1"/>
            </p:cNvSpPr>
            <p:nvPr/>
          </p:nvSpPr>
          <p:spPr bwMode="auto">
            <a:xfrm>
              <a:off x="683568" y="5334435"/>
              <a:ext cx="1817463" cy="335382"/>
            </a:xfrm>
            <a:prstGeom prst="rect">
              <a:avLst/>
            </a:prstGeom>
            <a:solidFill>
              <a:srgbClr val="FFFF66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2000" b="1">
                  <a:solidFill>
                    <a:schemeClr val="tx1"/>
                  </a:solidFill>
                  <a:latin typeface="Arial" panose="020B0604020202020204" pitchFamily="34" charset="0"/>
                </a:rPr>
                <a:t>Circuito</a:t>
              </a:r>
            </a:p>
          </p:txBody>
        </p:sp>
        <p:pic>
          <p:nvPicPr>
            <p:cNvPr id="32847" name="Picture 4" descr="cir2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568" y="2421213"/>
              <a:ext cx="2641393" cy="28155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32773" name="Rectángulo 4"/>
          <p:cNvSpPr>
            <a:spLocks noChangeArrowheads="1"/>
          </p:cNvSpPr>
          <p:nvPr/>
        </p:nvSpPr>
        <p:spPr bwMode="auto">
          <a:xfrm>
            <a:off x="6308725" y="5289550"/>
            <a:ext cx="2016125" cy="344488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Ecuación</a:t>
            </a:r>
          </a:p>
        </p:txBody>
      </p:sp>
      <p:grpSp>
        <p:nvGrpSpPr>
          <p:cNvPr id="32774" name="Grupo 10"/>
          <p:cNvGrpSpPr>
            <a:grpSpLocks/>
          </p:cNvGrpSpPr>
          <p:nvPr/>
        </p:nvGrpSpPr>
        <p:grpSpPr bwMode="auto">
          <a:xfrm>
            <a:off x="4186238" y="4392613"/>
            <a:ext cx="4883150" cy="369887"/>
            <a:chOff x="4012802" y="5299779"/>
            <a:chExt cx="4882205" cy="369332"/>
          </a:xfrm>
        </p:grpSpPr>
        <p:sp>
          <p:nvSpPr>
            <p:cNvPr id="32839" name="Text Box 6"/>
            <p:cNvSpPr txBox="1">
              <a:spLocks noChangeArrowheads="1"/>
            </p:cNvSpPr>
            <p:nvPr/>
          </p:nvSpPr>
          <p:spPr bwMode="auto">
            <a:xfrm>
              <a:off x="4012802" y="5299779"/>
              <a:ext cx="4882205" cy="36933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1800" b="1">
                  <a:solidFill>
                    <a:srgbClr val="003300"/>
                  </a:solidFill>
                  <a:latin typeface="Arial" panose="020B0604020202020204" pitchFamily="34" charset="0"/>
                </a:rPr>
                <a:t>F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E</a:t>
              </a:r>
              <a:r>
                <a:rPr lang="es-MX" altLang="es-MX" sz="1800" b="1" baseline="-25000">
                  <a:solidFill>
                    <a:srgbClr val="000099"/>
                  </a:solidFill>
                  <a:latin typeface="Arial" panose="020B0604020202020204" pitchFamily="34" charset="0"/>
                </a:rPr>
                <a:t>(R,A,V)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=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R A V + R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A V +R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A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V+R A 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V +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R A V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</a:t>
              </a:r>
              <a:endParaRPr lang="es-ES" altLang="es-MX" sz="1800" b="1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840" name="Line 10"/>
            <p:cNvSpPr>
              <a:spLocks noChangeShapeType="1"/>
            </p:cNvSpPr>
            <p:nvPr/>
          </p:nvSpPr>
          <p:spPr bwMode="auto">
            <a:xfrm>
              <a:off x="5034528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1" name="Line 10"/>
            <p:cNvSpPr>
              <a:spLocks noChangeShapeType="1"/>
            </p:cNvSpPr>
            <p:nvPr/>
          </p:nvSpPr>
          <p:spPr bwMode="auto">
            <a:xfrm>
              <a:off x="527341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2" name="Line 10"/>
            <p:cNvSpPr>
              <a:spLocks noChangeShapeType="1"/>
            </p:cNvSpPr>
            <p:nvPr/>
          </p:nvSpPr>
          <p:spPr bwMode="auto">
            <a:xfrm>
              <a:off x="5479163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3" name="Line 10"/>
            <p:cNvSpPr>
              <a:spLocks noChangeShapeType="1"/>
            </p:cNvSpPr>
            <p:nvPr/>
          </p:nvSpPr>
          <p:spPr bwMode="auto">
            <a:xfrm>
              <a:off x="7835220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4" name="Line 10"/>
            <p:cNvSpPr>
              <a:spLocks noChangeShapeType="1"/>
            </p:cNvSpPr>
            <p:nvPr/>
          </p:nvSpPr>
          <p:spPr bwMode="auto">
            <a:xfrm>
              <a:off x="6920891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5" name="Line 10"/>
            <p:cNvSpPr>
              <a:spLocks noChangeShapeType="1"/>
            </p:cNvSpPr>
            <p:nvPr/>
          </p:nvSpPr>
          <p:spPr bwMode="auto">
            <a:xfrm>
              <a:off x="590967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</p:grpSp>
      <p:graphicFrame>
        <p:nvGraphicFramePr>
          <p:cNvPr id="47" name="Group 69"/>
          <p:cNvGraphicFramePr>
            <a:graphicFrameLocks noGrp="1"/>
          </p:cNvGraphicFramePr>
          <p:nvPr/>
        </p:nvGraphicFramePr>
        <p:xfrm>
          <a:off x="3621088" y="936625"/>
          <a:ext cx="2020887" cy="2757492"/>
        </p:xfrm>
        <a:graphic>
          <a:graphicData uri="http://schemas.openxmlformats.org/drawingml/2006/table">
            <a:tbl>
              <a:tblPr/>
              <a:tblGrid>
                <a:gridCol w="377447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4090099577"/>
                    </a:ext>
                  </a:extLst>
                </a:gridCol>
                <a:gridCol w="377447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513575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9258175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00779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826965"/>
                  </a:ext>
                </a:extLst>
              </a:tr>
              <a:tr h="3191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446428"/>
                  </a:ext>
                </a:extLst>
              </a:tr>
            </a:tbl>
          </a:graphicData>
        </a:graphic>
      </p:graphicFrame>
      <p:sp>
        <p:nvSpPr>
          <p:cNvPr id="21" name="Flecha doblada 20"/>
          <p:cNvSpPr/>
          <p:nvPr/>
        </p:nvSpPr>
        <p:spPr bwMode="auto">
          <a:xfrm>
            <a:off x="1646086" y="937666"/>
            <a:ext cx="1530350" cy="1570037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chemeClr val="accent6">
              <a:lumMod val="50000"/>
            </a:schemeClr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  <p:sp>
        <p:nvSpPr>
          <p:cNvPr id="19" name="Flecha doblada 20">
            <a:extLst>
              <a:ext uri="{FF2B5EF4-FFF2-40B4-BE49-F238E27FC236}">
                <a16:creationId xmlns:a16="http://schemas.microsoft.com/office/drawing/2014/main" id="{D66E2570-4BD6-4729-9028-9FA17BDB5C2A}"/>
              </a:ext>
            </a:extLst>
          </p:cNvPr>
          <p:cNvSpPr/>
          <p:nvPr/>
        </p:nvSpPr>
        <p:spPr bwMode="auto">
          <a:xfrm flipH="1">
            <a:off x="6030607" y="1722684"/>
            <a:ext cx="1208326" cy="2210372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chemeClr val="accent6">
              <a:lumMod val="50000"/>
            </a:schemeClr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480590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1" name="Text Box 3">
            <a:extLst>
              <a:ext uri="{FF2B5EF4-FFF2-40B4-BE49-F238E27FC236}">
                <a16:creationId xmlns:a16="http://schemas.microsoft.com/office/drawing/2014/main" id="{9AC19D57-2EB2-40BC-A418-8DE7E9CB7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853" y="534987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04BBFDAA-491F-4404-93D0-F503457A625A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99460" name="Text Box 133">
            <a:extLst>
              <a:ext uri="{FF2B5EF4-FFF2-40B4-BE49-F238E27FC236}">
                <a16:creationId xmlns:a16="http://schemas.microsoft.com/office/drawing/2014/main" id="{7547063D-4217-4683-BCFF-9CB5897E9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99461" name="Imagen 1">
            <a:extLst>
              <a:ext uri="{FF2B5EF4-FFF2-40B4-BE49-F238E27FC236}">
                <a16:creationId xmlns:a16="http://schemas.microsoft.com/office/drawing/2014/main" id="{1F43F659-AB68-4738-B603-BB408C30D0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1484784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>
            <a:extLst>
              <a:ext uri="{FF2B5EF4-FFF2-40B4-BE49-F238E27FC236}">
                <a16:creationId xmlns:a16="http://schemas.microsoft.com/office/drawing/2014/main" id="{12A188A3-3066-4452-8A57-2443E9FBD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549275"/>
            <a:ext cx="1439863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F12</a:t>
            </a:r>
          </a:p>
        </p:txBody>
      </p:sp>
      <p:sp>
        <p:nvSpPr>
          <p:cNvPr id="101379" name="Text Box 3">
            <a:extLst>
              <a:ext uri="{FF2B5EF4-FFF2-40B4-BE49-F238E27FC236}">
                <a16:creationId xmlns:a16="http://schemas.microsoft.com/office/drawing/2014/main" id="{C7C96406-47B4-421F-9CCC-505EC94C6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650" y="1187450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07719E27-2B3F-4F08-AF53-D583891F8F46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6056384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66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679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679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679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67908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796" marB="4679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101508" name="Text Box 133">
            <a:extLst>
              <a:ext uri="{FF2B5EF4-FFF2-40B4-BE49-F238E27FC236}">
                <a16:creationId xmlns:a16="http://schemas.microsoft.com/office/drawing/2014/main" id="{36D524BA-11F2-4293-8885-1CCD8633F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101509" name="Imagen 1">
            <a:extLst>
              <a:ext uri="{FF2B5EF4-FFF2-40B4-BE49-F238E27FC236}">
                <a16:creationId xmlns:a16="http://schemas.microsoft.com/office/drawing/2014/main" id="{34FD3D32-D1CA-4E3B-BEA9-1D792F0BDC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838" y="2266950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10" name="CuadroTexto 2">
            <a:extLst>
              <a:ext uri="{FF2B5EF4-FFF2-40B4-BE49-F238E27FC236}">
                <a16:creationId xmlns:a16="http://schemas.microsoft.com/office/drawing/2014/main" id="{8E416E88-588B-48A5-8C47-91200EC07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925" y="2492375"/>
            <a:ext cx="312738" cy="36988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01511" name="CuadroTexto 7">
            <a:extLst>
              <a:ext uri="{FF2B5EF4-FFF2-40B4-BE49-F238E27FC236}">
                <a16:creationId xmlns:a16="http://schemas.microsoft.com/office/drawing/2014/main" id="{0003E5AA-7AE6-4BA8-893A-57F371CE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0" y="3787775"/>
            <a:ext cx="312738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461648-335A-B286-FFF0-C6197A78EC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693E2C3C-169F-4D73-7E55-FEDE0EA858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8143E5E6-84EF-01C7-F68E-FDA887C3FB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038270"/>
              </p:ext>
            </p:extLst>
          </p:nvPr>
        </p:nvGraphicFramePr>
        <p:xfrm>
          <a:off x="777360" y="1280524"/>
          <a:ext cx="7589280" cy="736600"/>
        </p:xfrm>
        <a:graphic>
          <a:graphicData uri="http://schemas.openxmlformats.org/drawingml/2006/table">
            <a:tbl>
              <a:tblPr/>
              <a:tblGrid>
                <a:gridCol w="3251200">
                  <a:extLst>
                    <a:ext uri="{9D8B030D-6E8A-4147-A177-3AD203B41FA5}">
                      <a16:colId xmlns:a16="http://schemas.microsoft.com/office/drawing/2014/main" val="307371334"/>
                    </a:ext>
                  </a:extLst>
                </a:gridCol>
                <a:gridCol w="4338080">
                  <a:extLst>
                    <a:ext uri="{9D8B030D-6E8A-4147-A177-3AD203B41FA5}">
                      <a16:colId xmlns:a16="http://schemas.microsoft.com/office/drawing/2014/main" val="2984804047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Circuito eléctrico equivalente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por medio de interruptores.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33081"/>
                  </a:ext>
                </a:extLst>
              </a:tr>
            </a:tbl>
          </a:graphicData>
        </a:graphic>
      </p:graphicFrame>
      <p:pic>
        <p:nvPicPr>
          <p:cNvPr id="2" name="Picture 4" descr="sw3">
            <a:extLst>
              <a:ext uri="{FF2B5EF4-FFF2-40B4-BE49-F238E27FC236}">
                <a16:creationId xmlns:a16="http://schemas.microsoft.com/office/drawing/2014/main" id="{D18A9B7F-4101-90FE-2901-B2EDA83FEABC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07704" y="2365786"/>
            <a:ext cx="5129845" cy="3384376"/>
          </a:xfrm>
          <a:solidFill>
            <a:srgbClr val="CCFF99"/>
          </a:solidFill>
        </p:spPr>
      </p:pic>
    </p:spTree>
    <p:extLst>
      <p:ext uri="{BB962C8B-B14F-4D97-AF65-F5344CB8AC3E}">
        <p14:creationId xmlns:p14="http://schemas.microsoft.com/office/powerpoint/2010/main" val="20878171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7" name="Text Box 3">
            <a:extLst>
              <a:ext uri="{FF2B5EF4-FFF2-40B4-BE49-F238E27FC236}">
                <a16:creationId xmlns:a16="http://schemas.microsoft.com/office/drawing/2014/main" id="{D74161CE-0B8C-4513-887E-F05231C2C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650" y="1187450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4CA5A59B-1FDC-4419-82F6-37C8DEEF9729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6118220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6795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7" marB="4680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103556" name="Text Box 133">
            <a:extLst>
              <a:ext uri="{FF2B5EF4-FFF2-40B4-BE49-F238E27FC236}">
                <a16:creationId xmlns:a16="http://schemas.microsoft.com/office/drawing/2014/main" id="{D385072D-ED5B-4119-B980-9105DEA0E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103557" name="Imagen 1">
            <a:extLst>
              <a:ext uri="{FF2B5EF4-FFF2-40B4-BE49-F238E27FC236}">
                <a16:creationId xmlns:a16="http://schemas.microsoft.com/office/drawing/2014/main" id="{827F29CF-86A3-4FDD-8D99-17F16FDD0D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838" y="2266950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558" name="CuadroTexto 6">
            <a:extLst>
              <a:ext uri="{FF2B5EF4-FFF2-40B4-BE49-F238E27FC236}">
                <a16:creationId xmlns:a16="http://schemas.microsoft.com/office/drawing/2014/main" id="{912BE6E3-1841-48F8-84A7-03C981FE4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1300" y="3357563"/>
            <a:ext cx="314325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03559" name="CuadroTexto 7">
            <a:extLst>
              <a:ext uri="{FF2B5EF4-FFF2-40B4-BE49-F238E27FC236}">
                <a16:creationId xmlns:a16="http://schemas.microsoft.com/office/drawing/2014/main" id="{F753568D-D983-4387-8899-835652941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0" y="3787775"/>
            <a:ext cx="312738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5" name="Text Box 3">
            <a:extLst>
              <a:ext uri="{FF2B5EF4-FFF2-40B4-BE49-F238E27FC236}">
                <a16:creationId xmlns:a16="http://schemas.microsoft.com/office/drawing/2014/main" id="{52BBA5F5-8893-4C91-B828-214889B66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650" y="1187450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AF0F3D56-3811-4492-BB57-129D069933B8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105604" name="Text Box 133">
            <a:extLst>
              <a:ext uri="{FF2B5EF4-FFF2-40B4-BE49-F238E27FC236}">
                <a16:creationId xmlns:a16="http://schemas.microsoft.com/office/drawing/2014/main" id="{1178F4D8-7EAE-4969-B52A-9BA1A383C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105605" name="Imagen 1">
            <a:extLst>
              <a:ext uri="{FF2B5EF4-FFF2-40B4-BE49-F238E27FC236}">
                <a16:creationId xmlns:a16="http://schemas.microsoft.com/office/drawing/2014/main" id="{1880AD1A-AB8C-4FCE-9A31-8F9934BA6F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838" y="2266950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606" name="CuadroTexto 6">
            <a:extLst>
              <a:ext uri="{FF2B5EF4-FFF2-40B4-BE49-F238E27FC236}">
                <a16:creationId xmlns:a16="http://schemas.microsoft.com/office/drawing/2014/main" id="{37B28C43-0EC7-4CA0-97CE-C9027A0AE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3513" y="4221163"/>
            <a:ext cx="407987" cy="3698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05607" name="CuadroTexto 7">
            <a:extLst>
              <a:ext uri="{FF2B5EF4-FFF2-40B4-BE49-F238E27FC236}">
                <a16:creationId xmlns:a16="http://schemas.microsoft.com/office/drawing/2014/main" id="{C8A735D7-9A5B-4C38-97A6-F6541E4C1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0" y="3787775"/>
            <a:ext cx="312738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3" name="Text Box 3">
            <a:extLst>
              <a:ext uri="{FF2B5EF4-FFF2-40B4-BE49-F238E27FC236}">
                <a16:creationId xmlns:a16="http://schemas.microsoft.com/office/drawing/2014/main" id="{D85AAB8C-A874-461B-A7D6-0B42887C1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650" y="1187450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F70DF026-E7EF-468E-8F67-73840F7D2EB3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107652" name="Text Box 133">
            <a:extLst>
              <a:ext uri="{FF2B5EF4-FFF2-40B4-BE49-F238E27FC236}">
                <a16:creationId xmlns:a16="http://schemas.microsoft.com/office/drawing/2014/main" id="{67585EF5-11D1-4E76-9F0C-000F66F25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107653" name="Imagen 1">
            <a:extLst>
              <a:ext uri="{FF2B5EF4-FFF2-40B4-BE49-F238E27FC236}">
                <a16:creationId xmlns:a16="http://schemas.microsoft.com/office/drawing/2014/main" id="{F2FDE77C-7191-4F71-BD04-E99B342684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838" y="2266950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654" name="CuadroTexto 6">
            <a:extLst>
              <a:ext uri="{FF2B5EF4-FFF2-40B4-BE49-F238E27FC236}">
                <a16:creationId xmlns:a16="http://schemas.microsoft.com/office/drawing/2014/main" id="{D2EC518A-6111-4BEC-918E-D0E9BAB5B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1813" y="5168900"/>
            <a:ext cx="312737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07655" name="CuadroTexto 7">
            <a:extLst>
              <a:ext uri="{FF2B5EF4-FFF2-40B4-BE49-F238E27FC236}">
                <a16:creationId xmlns:a16="http://schemas.microsoft.com/office/drawing/2014/main" id="{A50FD343-ACFD-4E5D-A087-00D74BA62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0" y="3787775"/>
            <a:ext cx="312738" cy="368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1800" b="1">
                <a:solidFill>
                  <a:srgbClr val="002060"/>
                </a:solidFill>
                <a:latin typeface="Arial" panose="020B0604020202020204" pitchFamily="34" charset="0"/>
              </a:rPr>
              <a:t>1</a:t>
            </a:r>
            <a:endParaRPr lang="es-MX" altLang="es-MX" sz="1800" b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1" name="Text Box 3">
            <a:extLst>
              <a:ext uri="{FF2B5EF4-FFF2-40B4-BE49-F238E27FC236}">
                <a16:creationId xmlns:a16="http://schemas.microsoft.com/office/drawing/2014/main" id="{CAD935AC-5A31-461D-ACFC-5070A20BA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650" y="1187450"/>
            <a:ext cx="2513013" cy="646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43684D0E-0563-474F-9B3D-096A6FC8675F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sp>
        <p:nvSpPr>
          <p:cNvPr id="109700" name="Text Box 133">
            <a:extLst>
              <a:ext uri="{FF2B5EF4-FFF2-40B4-BE49-F238E27FC236}">
                <a16:creationId xmlns:a16="http://schemas.microsoft.com/office/drawing/2014/main" id="{FE3B515B-A4E7-4303-B208-7B8ED8476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810250"/>
            <a:ext cx="47879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AB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A’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>
                <a:solidFill>
                  <a:srgbClr val="800000"/>
                </a:solidFill>
                <a:latin typeface="Arial" panose="020B0604020202020204" pitchFamily="34" charset="0"/>
              </a:rPr>
              <a:t>+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B´</a:t>
            </a:r>
            <a:r>
              <a:rPr lang="es-MX" altLang="es-MX" sz="2800">
                <a:solidFill>
                  <a:srgbClr val="002060"/>
                </a:solidFill>
                <a:latin typeface="Arial" panose="020B0604020202020204" pitchFamily="34" charset="0"/>
              </a:rPr>
              <a:t>D+CD</a:t>
            </a:r>
            <a:r>
              <a:rPr lang="es-MX" altLang="es-MX" sz="2800" b="1">
                <a:solidFill>
                  <a:srgbClr val="800000"/>
                </a:solidFill>
                <a:latin typeface="Arial" panose="020B0604020202020204" pitchFamily="34" charset="0"/>
              </a:rPr>
              <a:t>  </a:t>
            </a:r>
            <a:endParaRPr lang="es-ES" altLang="es-MX" sz="2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pic>
        <p:nvPicPr>
          <p:cNvPr id="109701" name="Imagen 1">
            <a:extLst>
              <a:ext uri="{FF2B5EF4-FFF2-40B4-BE49-F238E27FC236}">
                <a16:creationId xmlns:a16="http://schemas.microsoft.com/office/drawing/2014/main" id="{E36E653D-6409-451D-867E-F2B44B91A7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3838" y="2266950"/>
            <a:ext cx="2828925" cy="340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>
            <a:extLst>
              <a:ext uri="{FF2B5EF4-FFF2-40B4-BE49-F238E27FC236}">
                <a16:creationId xmlns:a16="http://schemas.microsoft.com/office/drawing/2014/main" id="{00AF1B74-AB46-468F-A0C7-62B8B6780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476250"/>
            <a:ext cx="1081087" cy="476250"/>
          </a:xfrm>
          <a:prstGeom prst="rect">
            <a:avLst/>
          </a:prstGeom>
          <a:gradFill rotWithShape="1">
            <a:gsLst>
              <a:gs pos="0">
                <a:srgbClr val="008000"/>
              </a:gs>
              <a:gs pos="100000">
                <a:srgbClr val="0004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ctr">
              <a:lnSpc>
                <a:spcPct val="90000"/>
              </a:lnSpc>
              <a:buFontTx/>
              <a:buNone/>
            </a:pPr>
            <a:r>
              <a:rPr lang="es-ES_tradnl" altLang="es-MX" sz="2800" b="1">
                <a:solidFill>
                  <a:schemeClr val="bg1"/>
                </a:solidFill>
                <a:latin typeface="Arial" panose="020B0604020202020204" pitchFamily="34" charset="0"/>
              </a:rPr>
              <a:t>F8</a:t>
            </a:r>
          </a:p>
        </p:txBody>
      </p:sp>
      <p:sp>
        <p:nvSpPr>
          <p:cNvPr id="111619" name="Text Box 3">
            <a:extLst>
              <a:ext uri="{FF2B5EF4-FFF2-40B4-BE49-F238E27FC236}">
                <a16:creationId xmlns:a16="http://schemas.microsoft.com/office/drawing/2014/main" id="{019F6F5D-8D07-4238-AABF-15EC4A134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49220" name="Group 68">
            <a:extLst>
              <a:ext uri="{FF2B5EF4-FFF2-40B4-BE49-F238E27FC236}">
                <a16:creationId xmlns:a16="http://schemas.microsoft.com/office/drawing/2014/main" id="{48EA68D9-BA3F-4D9B-9618-F8DE9EA6FDED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66407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19102866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16737789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518761839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605120446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97413584"/>
                    </a:ext>
                  </a:extLst>
                </a:gridCol>
              </a:tblGrid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577980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46720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005979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237386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8006967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815321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0467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5773637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629908"/>
                  </a:ext>
                </a:extLst>
              </a:tr>
            </a:tbl>
          </a:graphicData>
        </a:graphic>
      </p:graphicFrame>
      <p:pic>
        <p:nvPicPr>
          <p:cNvPr id="111682" name="Picture 206" descr="f9">
            <a:extLst>
              <a:ext uri="{FF2B5EF4-FFF2-40B4-BE49-F238E27FC236}">
                <a16:creationId xmlns:a16="http://schemas.microsoft.com/office/drawing/2014/main" id="{39F3DE4D-E5A5-46B1-BF9D-FD6DD7FB6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20938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 Box 3">
            <a:extLst>
              <a:ext uri="{FF2B5EF4-FFF2-40B4-BE49-F238E27FC236}">
                <a16:creationId xmlns:a16="http://schemas.microsoft.com/office/drawing/2014/main" id="{E4D7E647-58DC-45DC-9FDA-05AA75428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18351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 b="1">
              <a:latin typeface="Arial" panose="020B0604020202020204" pitchFamily="34" charset="0"/>
            </a:endParaRPr>
          </a:p>
        </p:txBody>
      </p:sp>
      <p:sp>
        <p:nvSpPr>
          <p:cNvPr id="470084" name="Text Box 68">
            <a:extLst>
              <a:ext uri="{FF2B5EF4-FFF2-40B4-BE49-F238E27FC236}">
                <a16:creationId xmlns:a16="http://schemas.microsoft.com/office/drawing/2014/main" id="{6EDD8C0F-4E61-4A16-A1F1-1BE24EFA6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5300663"/>
            <a:ext cx="7240587" cy="64135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3600" b="1">
                <a:solidFill>
                  <a:srgbClr val="000066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3600" b="1" baseline="-25000">
                <a:solidFill>
                  <a:srgbClr val="000066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3600" b="1">
                <a:solidFill>
                  <a:srgbClr val="000066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3600" b="1">
                <a:solidFill>
                  <a:srgbClr val="CC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3600" b="1">
                <a:solidFill>
                  <a:srgbClr val="000066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3600" b="1">
                <a:solidFill>
                  <a:srgbClr val="CC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3600" b="1">
                <a:solidFill>
                  <a:srgbClr val="000066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3600" b="1">
                <a:solidFill>
                  <a:srgbClr val="CC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3600" b="1">
                <a:solidFill>
                  <a:srgbClr val="000066"/>
                </a:solidFill>
                <a:latin typeface="Arial" panose="020B0604020202020204" pitchFamily="34" charset="0"/>
              </a:rPr>
              <a:t>+B)</a:t>
            </a:r>
          </a:p>
        </p:txBody>
      </p:sp>
      <p:pic>
        <p:nvPicPr>
          <p:cNvPr id="113669" name="Picture 70" descr="f9">
            <a:extLst>
              <a:ext uri="{FF2B5EF4-FFF2-40B4-BE49-F238E27FC236}">
                <a16:creationId xmlns:a16="http://schemas.microsoft.com/office/drawing/2014/main" id="{2E8BADE5-4AE8-494B-8B75-57505E2195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2138" y="10525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70" name="Rectangle 7">
            <a:extLst>
              <a:ext uri="{FF2B5EF4-FFF2-40B4-BE49-F238E27FC236}">
                <a16:creationId xmlns:a16="http://schemas.microsoft.com/office/drawing/2014/main" id="{BF47CA2B-D8CD-48CD-BB92-287F35920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2225" y="1673225"/>
            <a:ext cx="1090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" altLang="es-MX" sz="2400" b="1">
                <a:solidFill>
                  <a:srgbClr val="000066"/>
                </a:solidFill>
                <a:latin typeface="Arial" panose="020B0604020202020204" pitchFamily="34" charset="0"/>
              </a:rPr>
              <a:t>(A+</a:t>
            </a:r>
            <a:r>
              <a:rPr lang="es-ES" altLang="es-MX" sz="2400" b="1">
                <a:solidFill>
                  <a:srgbClr val="FF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>
                <a:solidFill>
                  <a:srgbClr val="000066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113671" name="Rectangle 8">
            <a:extLst>
              <a:ext uri="{FF2B5EF4-FFF2-40B4-BE49-F238E27FC236}">
                <a16:creationId xmlns:a16="http://schemas.microsoft.com/office/drawing/2014/main" id="{714448FC-34FE-42A1-8E21-1B0261138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492375"/>
            <a:ext cx="12700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" altLang="es-MX" sz="2000" b="1">
                <a:solidFill>
                  <a:srgbClr val="000066"/>
                </a:solidFill>
                <a:latin typeface="Arial" panose="020B0604020202020204" pitchFamily="34" charset="0"/>
              </a:rPr>
              <a:t>(</a:t>
            </a:r>
            <a:r>
              <a:rPr lang="es-ES" altLang="es-MX" sz="2000" b="1">
                <a:solidFill>
                  <a:srgbClr val="FF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000" b="1">
                <a:solidFill>
                  <a:srgbClr val="000066"/>
                </a:solidFill>
                <a:latin typeface="Arial" panose="020B0604020202020204" pitchFamily="34" charset="0"/>
              </a:rPr>
              <a:t>+B+C)</a:t>
            </a:r>
          </a:p>
        </p:txBody>
      </p:sp>
      <p:sp>
        <p:nvSpPr>
          <p:cNvPr id="113672" name="Rectangle 9">
            <a:extLst>
              <a:ext uri="{FF2B5EF4-FFF2-40B4-BE49-F238E27FC236}">
                <a16:creationId xmlns:a16="http://schemas.microsoft.com/office/drawing/2014/main" id="{C2CFAB66-FD4F-44C3-B32B-3108ABFB0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4076700"/>
            <a:ext cx="1090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>
                <a:solidFill>
                  <a:srgbClr val="000066"/>
                </a:solidFill>
                <a:latin typeface="Arial" panose="020B0604020202020204" pitchFamily="34" charset="0"/>
              </a:rPr>
              <a:t>(</a:t>
            </a:r>
            <a:r>
              <a:rPr lang="es-ES" altLang="es-MX" sz="2400" b="1">
                <a:solidFill>
                  <a:srgbClr val="FF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>
                <a:solidFill>
                  <a:srgbClr val="000066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47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0084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ext Box 3">
            <a:extLst>
              <a:ext uri="{FF2B5EF4-FFF2-40B4-BE49-F238E27FC236}">
                <a16:creationId xmlns:a16="http://schemas.microsoft.com/office/drawing/2014/main" id="{A293B44A-DB57-4519-9B90-C84EE26B4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sp>
        <p:nvSpPr>
          <p:cNvPr id="115715" name="Text Box 5">
            <a:extLst>
              <a:ext uri="{FF2B5EF4-FFF2-40B4-BE49-F238E27FC236}">
                <a16:creationId xmlns:a16="http://schemas.microsoft.com/office/drawing/2014/main" id="{B509865C-7894-44AA-B0AA-EF6C58B26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  <p:graphicFrame>
        <p:nvGraphicFramePr>
          <p:cNvPr id="51269" name="Group 69">
            <a:extLst>
              <a:ext uri="{FF2B5EF4-FFF2-40B4-BE49-F238E27FC236}">
                <a16:creationId xmlns:a16="http://schemas.microsoft.com/office/drawing/2014/main" id="{ACE78209-1B4B-4EB6-AD87-EB156E0D5B7C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66407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170101908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93812656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893135236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076759805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471004694"/>
                    </a:ext>
                  </a:extLst>
                </a:gridCol>
              </a:tblGrid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0624302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4717252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4073459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5832529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95440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6562866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5950240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88136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481573"/>
                  </a:ext>
                </a:extLst>
              </a:tr>
            </a:tbl>
          </a:graphicData>
        </a:graphic>
      </p:graphicFrame>
      <p:pic>
        <p:nvPicPr>
          <p:cNvPr id="115779" name="Picture 136" descr="f9">
            <a:extLst>
              <a:ext uri="{FF2B5EF4-FFF2-40B4-BE49-F238E27FC236}">
                <a16:creationId xmlns:a16="http://schemas.microsoft.com/office/drawing/2014/main" id="{306AD207-B045-486E-B55B-A6D2FA890E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2">
            <a:extLst>
              <a:ext uri="{FF2B5EF4-FFF2-40B4-BE49-F238E27FC236}">
                <a16:creationId xmlns:a16="http://schemas.microsoft.com/office/drawing/2014/main" id="{DE2CBA4D-385D-4D27-AFB6-F9D9B91B8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2296" name="Group 72">
            <a:extLst>
              <a:ext uri="{FF2B5EF4-FFF2-40B4-BE49-F238E27FC236}">
                <a16:creationId xmlns:a16="http://schemas.microsoft.com/office/drawing/2014/main" id="{D383583F-FD53-4FF2-B856-B5AD4B6DF47B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66407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59322921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25456213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168745862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940909478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526329233"/>
                    </a:ext>
                  </a:extLst>
                </a:gridCol>
              </a:tblGrid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8640960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4464749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6789142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93956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6215984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0762580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9812863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0460844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9632509"/>
                  </a:ext>
                </a:extLst>
              </a:tr>
            </a:tbl>
          </a:graphicData>
        </a:graphic>
      </p:graphicFrame>
      <p:pic>
        <p:nvPicPr>
          <p:cNvPr id="117827" name="Picture 67" descr="f9">
            <a:extLst>
              <a:ext uri="{FF2B5EF4-FFF2-40B4-BE49-F238E27FC236}">
                <a16:creationId xmlns:a16="http://schemas.microsoft.com/office/drawing/2014/main" id="{62030D4C-DC71-431F-80C2-414FC334F7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972" name="Text Box 68">
            <a:extLst>
              <a:ext uri="{FF2B5EF4-FFF2-40B4-BE49-F238E27FC236}">
                <a16:creationId xmlns:a16="http://schemas.microsoft.com/office/drawing/2014/main" id="{8A9EDE48-4DE3-4CC2-A4CF-12DD9C358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2205038"/>
            <a:ext cx="3825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635973" name="Text Box 69">
            <a:extLst>
              <a:ext uri="{FF2B5EF4-FFF2-40B4-BE49-F238E27FC236}">
                <a16:creationId xmlns:a16="http://schemas.microsoft.com/office/drawing/2014/main" id="{1F435024-B5DB-4BCF-8127-0D2E785DE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2133600"/>
            <a:ext cx="382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635974" name="Text Box 70">
            <a:extLst>
              <a:ext uri="{FF2B5EF4-FFF2-40B4-BE49-F238E27FC236}">
                <a16:creationId xmlns:a16="http://schemas.microsoft.com/office/drawing/2014/main" id="{B897DC2C-3043-4D7F-8AC3-491D01F59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2781300"/>
            <a:ext cx="3825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A6584505-038A-E350-32B5-10C560898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972" grpId="0"/>
      <p:bldP spid="635973" grpId="0"/>
      <p:bldP spid="635974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2">
            <a:extLst>
              <a:ext uri="{FF2B5EF4-FFF2-40B4-BE49-F238E27FC236}">
                <a16:creationId xmlns:a16="http://schemas.microsoft.com/office/drawing/2014/main" id="{B5A42F2F-CA4D-41FF-9480-F4967969C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3320" name="Group 72">
            <a:extLst>
              <a:ext uri="{FF2B5EF4-FFF2-40B4-BE49-F238E27FC236}">
                <a16:creationId xmlns:a16="http://schemas.microsoft.com/office/drawing/2014/main" id="{CFC81379-BF67-4D11-8B34-15B97C2A76B8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66407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10461240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50562404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274828297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54325223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556796248"/>
                    </a:ext>
                  </a:extLst>
                </a:gridCol>
              </a:tblGrid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213365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360009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5494184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2620667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8212734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0290608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2353055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691098"/>
                  </a:ext>
                </a:extLst>
              </a:tr>
              <a:tr h="518231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3626719"/>
                  </a:ext>
                </a:extLst>
              </a:tr>
            </a:tbl>
          </a:graphicData>
        </a:graphic>
      </p:graphicFrame>
      <p:pic>
        <p:nvPicPr>
          <p:cNvPr id="119875" name="Picture 67" descr="f9">
            <a:extLst>
              <a:ext uri="{FF2B5EF4-FFF2-40B4-BE49-F238E27FC236}">
                <a16:creationId xmlns:a16="http://schemas.microsoft.com/office/drawing/2014/main" id="{35042B36-707F-4304-9404-970DE3B537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76" name="Text Box 68">
            <a:extLst>
              <a:ext uri="{FF2B5EF4-FFF2-40B4-BE49-F238E27FC236}">
                <a16:creationId xmlns:a16="http://schemas.microsoft.com/office/drawing/2014/main" id="{9456CAA4-D01D-4470-85B2-E37D35DAC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2205038"/>
            <a:ext cx="3825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119877" name="Text Box 69">
            <a:extLst>
              <a:ext uri="{FF2B5EF4-FFF2-40B4-BE49-F238E27FC236}">
                <a16:creationId xmlns:a16="http://schemas.microsoft.com/office/drawing/2014/main" id="{69FA4D10-6B6A-4DB1-B36A-C4882441D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2133600"/>
            <a:ext cx="3825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0</a:t>
            </a:r>
          </a:p>
        </p:txBody>
      </p:sp>
      <p:sp>
        <p:nvSpPr>
          <p:cNvPr id="119878" name="Text Box 70">
            <a:extLst>
              <a:ext uri="{FF2B5EF4-FFF2-40B4-BE49-F238E27FC236}">
                <a16:creationId xmlns:a16="http://schemas.microsoft.com/office/drawing/2014/main" id="{78C7C21D-FCBA-4A36-A39E-08BA6A844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913" y="2781300"/>
            <a:ext cx="38258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ES_tradnl" altLang="es-MX" sz="2800" b="1">
                <a:solidFill>
                  <a:srgbClr val="003300"/>
                </a:solidFill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DB5B208F-B3F1-E115-339E-81CD46DF2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3">
            <a:extLst>
              <a:ext uri="{FF2B5EF4-FFF2-40B4-BE49-F238E27FC236}">
                <a16:creationId xmlns:a16="http://schemas.microsoft.com/office/drawing/2014/main" id="{CDC54CFF-DE87-449D-B191-3BE7CD8970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4341" name="Group 69">
            <a:extLst>
              <a:ext uri="{FF2B5EF4-FFF2-40B4-BE49-F238E27FC236}">
                <a16:creationId xmlns:a16="http://schemas.microsoft.com/office/drawing/2014/main" id="{3BAE818D-F37E-4273-A29B-FC19714621ED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968874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64019815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596017336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869086907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507014702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332639971"/>
                    </a:ext>
                  </a:extLst>
                </a:gridCol>
              </a:tblGrid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8146533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2943645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2565158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7017646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307356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1692757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6569833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6054886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6079021"/>
                  </a:ext>
                </a:extLst>
              </a:tr>
            </a:tbl>
          </a:graphicData>
        </a:graphic>
      </p:graphicFrame>
      <p:pic>
        <p:nvPicPr>
          <p:cNvPr id="121923" name="Picture 72" descr="f9">
            <a:extLst>
              <a:ext uri="{FF2B5EF4-FFF2-40B4-BE49-F238E27FC236}">
                <a16:creationId xmlns:a16="http://schemas.microsoft.com/office/drawing/2014/main" id="{B01F9BE3-38EF-4C64-8A04-484D065856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5">
            <a:extLst>
              <a:ext uri="{FF2B5EF4-FFF2-40B4-BE49-F238E27FC236}">
                <a16:creationId xmlns:a16="http://schemas.microsoft.com/office/drawing/2014/main" id="{362355A3-FC54-6DC0-899D-A3390E489E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2555F2-0A90-E77A-6D5E-2751F5D154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4EFB0DC6-8F85-D332-29E5-03D98C7AAD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A0B86D03-69EC-8666-703F-FCA01CB1B8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761245"/>
              </p:ext>
            </p:extLst>
          </p:nvPr>
        </p:nvGraphicFramePr>
        <p:xfrm>
          <a:off x="81756" y="1196752"/>
          <a:ext cx="8980488" cy="739775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3696479745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01857661"/>
                    </a:ext>
                  </a:extLst>
                </a:gridCol>
              </a:tblGrid>
              <a:tr h="7397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de Tiempos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de los niveles en forma gráfica de los valores de entrada y salida del sistema.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0809685"/>
                  </a:ext>
                </a:extLst>
              </a:tr>
            </a:tbl>
          </a:graphicData>
        </a:graphic>
      </p:graphicFrame>
      <p:sp>
        <p:nvSpPr>
          <p:cNvPr id="2" name="Rectangle 105">
            <a:extLst>
              <a:ext uri="{FF2B5EF4-FFF2-40B4-BE49-F238E27FC236}">
                <a16:creationId xmlns:a16="http://schemas.microsoft.com/office/drawing/2014/main" id="{857C3444-9637-06C3-AD3A-BD17F83DA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4125407"/>
            <a:ext cx="7632700" cy="316071"/>
          </a:xfrm>
          <a:prstGeom prst="rect">
            <a:avLst/>
          </a:prstGeom>
          <a:solidFill>
            <a:srgbClr val="CCFFCC"/>
          </a:solidFill>
          <a:ln w="28575">
            <a:solidFill>
              <a:srgbClr val="00006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pic>
        <p:nvPicPr>
          <p:cNvPr id="6" name="Picture 75">
            <a:extLst>
              <a:ext uri="{FF2B5EF4-FFF2-40B4-BE49-F238E27FC236}">
                <a16:creationId xmlns:a16="http://schemas.microsoft.com/office/drawing/2014/main" id="{25E0A566-89FB-829B-C11F-3FCDFFFBB1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348880"/>
            <a:ext cx="8172450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77">
            <a:extLst>
              <a:ext uri="{FF2B5EF4-FFF2-40B4-BE49-F238E27FC236}">
                <a16:creationId xmlns:a16="http://schemas.microsoft.com/office/drawing/2014/main" id="{6946141D-BABD-2C7B-6F42-4D7728BE7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717305"/>
            <a:ext cx="1008062" cy="28733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12" name="Text Box 79">
            <a:extLst>
              <a:ext uri="{FF2B5EF4-FFF2-40B4-BE49-F238E27FC236}">
                <a16:creationId xmlns:a16="http://schemas.microsoft.com/office/drawing/2014/main" id="{DF2AC61C-AD47-4E32-FD8B-3A716DD42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 dirty="0"/>
              <a:t>0</a:t>
            </a:r>
            <a:endParaRPr lang="es-ES" altLang="es-MX" b="1" dirty="0"/>
          </a:p>
        </p:txBody>
      </p:sp>
      <p:sp>
        <p:nvSpPr>
          <p:cNvPr id="13" name="Text Box 81">
            <a:extLst>
              <a:ext uri="{FF2B5EF4-FFF2-40B4-BE49-F238E27FC236}">
                <a16:creationId xmlns:a16="http://schemas.microsoft.com/office/drawing/2014/main" id="{4D2EAA15-0B77-A081-4539-C2165CDC2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1</a:t>
            </a:r>
            <a:endParaRPr lang="es-ES" altLang="es-MX" b="1"/>
          </a:p>
        </p:txBody>
      </p:sp>
      <p:sp>
        <p:nvSpPr>
          <p:cNvPr id="14" name="Rectangle 82">
            <a:extLst>
              <a:ext uri="{FF2B5EF4-FFF2-40B4-BE49-F238E27FC236}">
                <a16:creationId xmlns:a16="http://schemas.microsoft.com/office/drawing/2014/main" id="{5D456CEE-C93E-07BF-F513-2BD0237A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3356942"/>
            <a:ext cx="935038" cy="215900"/>
          </a:xfrm>
          <a:prstGeom prst="rect">
            <a:avLst/>
          </a:prstGeom>
          <a:solidFill>
            <a:srgbClr val="8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15" name="Rectangle 83">
            <a:extLst>
              <a:ext uri="{FF2B5EF4-FFF2-40B4-BE49-F238E27FC236}">
                <a16:creationId xmlns:a16="http://schemas.microsoft.com/office/drawing/2014/main" id="{09EBB278-3E62-6774-CDF8-DD2760EB79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3717305"/>
            <a:ext cx="1008062" cy="28733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16" name="Text Box 85">
            <a:extLst>
              <a:ext uri="{FF2B5EF4-FFF2-40B4-BE49-F238E27FC236}">
                <a16:creationId xmlns:a16="http://schemas.microsoft.com/office/drawing/2014/main" id="{1E355F6B-661E-6827-F4AE-F1B220D9B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2138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2</a:t>
            </a:r>
            <a:endParaRPr lang="es-ES" altLang="es-MX" b="1"/>
          </a:p>
        </p:txBody>
      </p:sp>
      <p:sp>
        <p:nvSpPr>
          <p:cNvPr id="17" name="Rectangle 86">
            <a:extLst>
              <a:ext uri="{FF2B5EF4-FFF2-40B4-BE49-F238E27FC236}">
                <a16:creationId xmlns:a16="http://schemas.microsoft.com/office/drawing/2014/main" id="{993C358C-1056-FD21-09BC-5C4D3A879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996580"/>
            <a:ext cx="1944687" cy="241300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18" name="Rectangle 87">
            <a:extLst>
              <a:ext uri="{FF2B5EF4-FFF2-40B4-BE49-F238E27FC236}">
                <a16:creationId xmlns:a16="http://schemas.microsoft.com/office/drawing/2014/main" id="{8534B6C1-9183-86AF-ECB4-7AE823650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838" y="3380755"/>
            <a:ext cx="965200" cy="215900"/>
          </a:xfrm>
          <a:prstGeom prst="rect">
            <a:avLst/>
          </a:prstGeom>
          <a:solidFill>
            <a:srgbClr val="8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19" name="Text Box 89">
            <a:extLst>
              <a:ext uri="{FF2B5EF4-FFF2-40B4-BE49-F238E27FC236}">
                <a16:creationId xmlns:a16="http://schemas.microsoft.com/office/drawing/2014/main" id="{E2112DA0-70D9-B317-B93D-0253C07D2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3</a:t>
            </a:r>
            <a:endParaRPr lang="es-ES" altLang="es-MX" b="1"/>
          </a:p>
        </p:txBody>
      </p:sp>
      <p:sp>
        <p:nvSpPr>
          <p:cNvPr id="20" name="Rectangle 90">
            <a:extLst>
              <a:ext uri="{FF2B5EF4-FFF2-40B4-BE49-F238E27FC236}">
                <a16:creationId xmlns:a16="http://schemas.microsoft.com/office/drawing/2014/main" id="{18D81EAC-7BF5-8921-8D37-DC4E78322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2636217"/>
            <a:ext cx="3816350" cy="215900"/>
          </a:xfrm>
          <a:prstGeom prst="rect">
            <a:avLst/>
          </a:prstGeom>
          <a:solidFill>
            <a:srgbClr val="0066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21" name="Rectangle 91">
            <a:extLst>
              <a:ext uri="{FF2B5EF4-FFF2-40B4-BE49-F238E27FC236}">
                <a16:creationId xmlns:a16="http://schemas.microsoft.com/office/drawing/2014/main" id="{6D5B0A47-FB72-C0DD-729E-0F78C302D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63" y="2996580"/>
            <a:ext cx="1873250" cy="215900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22" name="Rectangle 92">
            <a:extLst>
              <a:ext uri="{FF2B5EF4-FFF2-40B4-BE49-F238E27FC236}">
                <a16:creationId xmlns:a16="http://schemas.microsoft.com/office/drawing/2014/main" id="{9926172D-2300-22C2-0951-73E26654D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3356942"/>
            <a:ext cx="939800" cy="244475"/>
          </a:xfrm>
          <a:prstGeom prst="rect">
            <a:avLst/>
          </a:prstGeom>
          <a:solidFill>
            <a:srgbClr val="8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23" name="Rectangle 93">
            <a:extLst>
              <a:ext uri="{FF2B5EF4-FFF2-40B4-BE49-F238E27FC236}">
                <a16:creationId xmlns:a16="http://schemas.microsoft.com/office/drawing/2014/main" id="{BAE30B0D-FC2C-F564-D2F9-03EDB340D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188" y="3356942"/>
            <a:ext cx="936625" cy="215900"/>
          </a:xfrm>
          <a:prstGeom prst="rect">
            <a:avLst/>
          </a:prstGeom>
          <a:solidFill>
            <a:srgbClr val="8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24" name="Rectangle 94">
            <a:extLst>
              <a:ext uri="{FF2B5EF4-FFF2-40B4-BE49-F238E27FC236}">
                <a16:creationId xmlns:a16="http://schemas.microsoft.com/office/drawing/2014/main" id="{F40916C6-A42D-F2DA-F686-F17B7E73E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717305"/>
            <a:ext cx="2817813" cy="287337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endParaRPr lang="es-MX" altLang="es-MX"/>
          </a:p>
        </p:txBody>
      </p:sp>
      <p:sp>
        <p:nvSpPr>
          <p:cNvPr id="25" name="Line 78">
            <a:extLst>
              <a:ext uri="{FF2B5EF4-FFF2-40B4-BE49-F238E27FC236}">
                <a16:creationId xmlns:a16="http://schemas.microsoft.com/office/drawing/2014/main" id="{CDE25AD2-FF75-FB69-549B-06385AE249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2545730"/>
            <a:ext cx="0" cy="1890712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6" name="Line 80">
            <a:extLst>
              <a:ext uri="{FF2B5EF4-FFF2-40B4-BE49-F238E27FC236}">
                <a16:creationId xmlns:a16="http://schemas.microsoft.com/office/drawing/2014/main" id="{1CA68968-8E9C-6D7E-52FD-73BA8C5365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43213" y="2545730"/>
            <a:ext cx="0" cy="1890712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7" name="Line 84">
            <a:extLst>
              <a:ext uri="{FF2B5EF4-FFF2-40B4-BE49-F238E27FC236}">
                <a16:creationId xmlns:a16="http://schemas.microsoft.com/office/drawing/2014/main" id="{7FAE88D9-3573-381B-75A3-59D9660912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79838" y="2545730"/>
            <a:ext cx="0" cy="1890712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8" name="Line 95">
            <a:extLst>
              <a:ext uri="{FF2B5EF4-FFF2-40B4-BE49-F238E27FC236}">
                <a16:creationId xmlns:a16="http://schemas.microsoft.com/office/drawing/2014/main" id="{DA95FFBA-0D87-68F4-7F3D-CC41DF612C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713413" y="2545730"/>
            <a:ext cx="11112" cy="1890712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29" name="Line 96">
            <a:extLst>
              <a:ext uri="{FF2B5EF4-FFF2-40B4-BE49-F238E27FC236}">
                <a16:creationId xmlns:a16="http://schemas.microsoft.com/office/drawing/2014/main" id="{C2FC4122-552D-5B4A-E92A-336E7C25D6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59563" y="2545730"/>
            <a:ext cx="0" cy="1890712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0" name="Line 97">
            <a:extLst>
              <a:ext uri="{FF2B5EF4-FFF2-40B4-BE49-F238E27FC236}">
                <a16:creationId xmlns:a16="http://schemas.microsoft.com/office/drawing/2014/main" id="{FE2C0DFA-D1D3-AD27-1792-4D27060512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96188" y="2544142"/>
            <a:ext cx="19050" cy="1892300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1" name="Text Box 98">
            <a:extLst>
              <a:ext uri="{FF2B5EF4-FFF2-40B4-BE49-F238E27FC236}">
                <a16:creationId xmlns:a16="http://schemas.microsoft.com/office/drawing/2014/main" id="{0815B33A-82E8-1537-8EA4-1265C0307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4</a:t>
            </a:r>
            <a:endParaRPr lang="es-ES" altLang="es-MX" b="1"/>
          </a:p>
        </p:txBody>
      </p:sp>
      <p:sp>
        <p:nvSpPr>
          <p:cNvPr id="32" name="Text Box 102">
            <a:extLst>
              <a:ext uri="{FF2B5EF4-FFF2-40B4-BE49-F238E27FC236}">
                <a16:creationId xmlns:a16="http://schemas.microsoft.com/office/drawing/2014/main" id="{ECBA3059-0A28-0A3B-8E84-EA9FAFF9C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1863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5</a:t>
            </a:r>
            <a:endParaRPr lang="es-ES" altLang="es-MX" b="1"/>
          </a:p>
        </p:txBody>
      </p:sp>
      <p:sp>
        <p:nvSpPr>
          <p:cNvPr id="33" name="Text Box 103">
            <a:extLst>
              <a:ext uri="{FF2B5EF4-FFF2-40B4-BE49-F238E27FC236}">
                <a16:creationId xmlns:a16="http://schemas.microsoft.com/office/drawing/2014/main" id="{4E25ACD9-917F-FC1E-95D8-BDC5DD917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8488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6</a:t>
            </a:r>
            <a:endParaRPr lang="es-ES" altLang="es-MX" b="1"/>
          </a:p>
        </p:txBody>
      </p:sp>
      <p:sp>
        <p:nvSpPr>
          <p:cNvPr id="34" name="Text Box 104">
            <a:extLst>
              <a:ext uri="{FF2B5EF4-FFF2-40B4-BE49-F238E27FC236}">
                <a16:creationId xmlns:a16="http://schemas.microsoft.com/office/drawing/2014/main" id="{76922307-4587-3B1B-1B25-A97A30BD2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0" y="4121439"/>
            <a:ext cx="311150" cy="4033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/>
            <a:r>
              <a:rPr lang="es-MX" altLang="es-MX" b="1"/>
              <a:t>7</a:t>
            </a:r>
            <a:endParaRPr lang="es-ES" altLang="es-MX" b="1"/>
          </a:p>
        </p:txBody>
      </p:sp>
      <p:sp>
        <p:nvSpPr>
          <p:cNvPr id="35" name="Line 106">
            <a:extLst>
              <a:ext uri="{FF2B5EF4-FFF2-40B4-BE49-F238E27FC236}">
                <a16:creationId xmlns:a16="http://schemas.microsoft.com/office/drawing/2014/main" id="{82FF8C89-2711-C77F-8925-A2A91FF009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32813" y="2348880"/>
            <a:ext cx="19050" cy="2087562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  <p:sp>
        <p:nvSpPr>
          <p:cNvPr id="36" name="Line 107">
            <a:extLst>
              <a:ext uri="{FF2B5EF4-FFF2-40B4-BE49-F238E27FC236}">
                <a16:creationId xmlns:a16="http://schemas.microsoft.com/office/drawing/2014/main" id="{B1B74617-F3B8-CCB6-FC06-2AF95B5A53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68850" y="2521917"/>
            <a:ext cx="0" cy="1890713"/>
          </a:xfrm>
          <a:prstGeom prst="line">
            <a:avLst/>
          </a:prstGeom>
          <a:noFill/>
          <a:ln w="28575">
            <a:solidFill>
              <a:srgbClr val="00006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82455138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3">
            <a:extLst>
              <a:ext uri="{FF2B5EF4-FFF2-40B4-BE49-F238E27FC236}">
                <a16:creationId xmlns:a16="http://schemas.microsoft.com/office/drawing/2014/main" id="{79C7D4BA-31C1-4AC0-B486-03990D847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5365" name="Group 69">
            <a:extLst>
              <a:ext uri="{FF2B5EF4-FFF2-40B4-BE49-F238E27FC236}">
                <a16:creationId xmlns:a16="http://schemas.microsoft.com/office/drawing/2014/main" id="{DB755D37-377D-49A0-BA2E-5768FEE27282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968874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068865516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71374803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740495455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929325909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1512586635"/>
                    </a:ext>
                  </a:extLst>
                </a:gridCol>
              </a:tblGrid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1759333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7157228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2362411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3408571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467596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5983903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4239120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6409641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5542"/>
                  </a:ext>
                </a:extLst>
              </a:tr>
            </a:tbl>
          </a:graphicData>
        </a:graphic>
      </p:graphicFrame>
      <p:pic>
        <p:nvPicPr>
          <p:cNvPr id="123971" name="Picture 71" descr="f9">
            <a:extLst>
              <a:ext uri="{FF2B5EF4-FFF2-40B4-BE49-F238E27FC236}">
                <a16:creationId xmlns:a16="http://schemas.microsoft.com/office/drawing/2014/main" id="{26582A3E-A107-43B9-AF77-C91F0CD84C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5">
            <a:extLst>
              <a:ext uri="{FF2B5EF4-FFF2-40B4-BE49-F238E27FC236}">
                <a16:creationId xmlns:a16="http://schemas.microsoft.com/office/drawing/2014/main" id="{8E3B465E-4F4A-5C69-1E9F-2A60076D2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3">
            <a:extLst>
              <a:ext uri="{FF2B5EF4-FFF2-40B4-BE49-F238E27FC236}">
                <a16:creationId xmlns:a16="http://schemas.microsoft.com/office/drawing/2014/main" id="{ACECF220-23EB-47DD-85A6-FD3500F8D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6389" name="Group 69">
            <a:extLst>
              <a:ext uri="{FF2B5EF4-FFF2-40B4-BE49-F238E27FC236}">
                <a16:creationId xmlns:a16="http://schemas.microsoft.com/office/drawing/2014/main" id="{561A94E5-A20D-4892-93F4-B149ABC9E4FF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5029200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191926905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7858000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819477940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4283074114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538671352"/>
                    </a:ext>
                  </a:extLst>
                </a:gridCol>
              </a:tblGrid>
              <a:tr h="2397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3234225"/>
                  </a:ext>
                </a:extLst>
              </a:tr>
              <a:tr h="23812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5769767"/>
                  </a:ext>
                </a:extLst>
              </a:tr>
              <a:tr h="2397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2923375"/>
                  </a:ext>
                </a:extLst>
              </a:tr>
              <a:tr h="23812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3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7813276"/>
                  </a:ext>
                </a:extLst>
              </a:tr>
              <a:tr h="2397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543590"/>
                  </a:ext>
                </a:extLst>
              </a:tr>
              <a:tr h="2397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0956935"/>
                  </a:ext>
                </a:extLst>
              </a:tr>
              <a:tr h="23812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0533604"/>
                  </a:ext>
                </a:extLst>
              </a:tr>
              <a:tr h="23971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212362"/>
                  </a:ext>
                </a:extLst>
              </a:tr>
              <a:tr h="23812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0" marB="4680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8756789"/>
                  </a:ext>
                </a:extLst>
              </a:tr>
            </a:tbl>
          </a:graphicData>
        </a:graphic>
      </p:graphicFrame>
      <p:pic>
        <p:nvPicPr>
          <p:cNvPr id="126019" name="Picture 72" descr="f9">
            <a:extLst>
              <a:ext uri="{FF2B5EF4-FFF2-40B4-BE49-F238E27FC236}">
                <a16:creationId xmlns:a16="http://schemas.microsoft.com/office/drawing/2014/main" id="{2BA93832-CD06-4860-A63E-0D9C2CB08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5">
            <a:extLst>
              <a:ext uri="{FF2B5EF4-FFF2-40B4-BE49-F238E27FC236}">
                <a16:creationId xmlns:a16="http://schemas.microsoft.com/office/drawing/2014/main" id="{1D08224D-CC27-0B44-5E1C-1753836EA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3">
            <a:extLst>
              <a:ext uri="{FF2B5EF4-FFF2-40B4-BE49-F238E27FC236}">
                <a16:creationId xmlns:a16="http://schemas.microsoft.com/office/drawing/2014/main" id="{4680FE8D-EE63-403F-A6EC-6B7FF4B630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196975"/>
            <a:ext cx="2279650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Tabla de Verdad</a:t>
            </a:r>
          </a:p>
        </p:txBody>
      </p:sp>
      <p:graphicFrame>
        <p:nvGraphicFramePr>
          <p:cNvPr id="57413" name="Group 69">
            <a:extLst>
              <a:ext uri="{FF2B5EF4-FFF2-40B4-BE49-F238E27FC236}">
                <a16:creationId xmlns:a16="http://schemas.microsoft.com/office/drawing/2014/main" id="{A9EB5501-9D97-4E05-BC02-5363D228B444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724525" y="1341438"/>
          <a:ext cx="3024188" cy="4968874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60927426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43800810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787617035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891602137"/>
                    </a:ext>
                  </a:extLst>
                </a:gridCol>
                <a:gridCol w="776288">
                  <a:extLst>
                    <a:ext uri="{9D8B030D-6E8A-4147-A177-3AD203B41FA5}">
                      <a16:colId xmlns:a16="http://schemas.microsoft.com/office/drawing/2014/main" val="3673401198"/>
                    </a:ext>
                  </a:extLst>
                </a:gridCol>
              </a:tblGrid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F8</a:t>
                      </a:r>
                      <a:endParaRPr kumimoji="0" lang="es-ES" altLang="es-MX" sz="24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8494465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8806177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3118350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9423335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2117945"/>
                  </a:ext>
                </a:extLst>
              </a:tr>
              <a:tr h="579194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3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365379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7176594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2872389"/>
                  </a:ext>
                </a:extLst>
              </a:tr>
              <a:tr h="518226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6" marB="46806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28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MX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6" marB="457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444391"/>
                  </a:ext>
                </a:extLst>
              </a:tr>
            </a:tbl>
          </a:graphicData>
        </a:graphic>
      </p:graphicFrame>
      <p:pic>
        <p:nvPicPr>
          <p:cNvPr id="128067" name="Picture 71" descr="f9">
            <a:extLst>
              <a:ext uri="{FF2B5EF4-FFF2-40B4-BE49-F238E27FC236}">
                <a16:creationId xmlns:a16="http://schemas.microsoft.com/office/drawing/2014/main" id="{4B224FC0-75E6-4D56-A76B-E90E117920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5111750" cy="385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5">
            <a:extLst>
              <a:ext uri="{FF2B5EF4-FFF2-40B4-BE49-F238E27FC236}">
                <a16:creationId xmlns:a16="http://schemas.microsoft.com/office/drawing/2014/main" id="{F04DA40B-6C67-3738-1116-26C54FC70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876925"/>
            <a:ext cx="4891088" cy="4572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F8 </a:t>
            </a:r>
            <a:r>
              <a:rPr lang="es-ES" altLang="es-MX" sz="2400" b="1" baseline="-25000" dirty="0">
                <a:solidFill>
                  <a:srgbClr val="006600"/>
                </a:solidFill>
                <a:latin typeface="Arial" panose="020B0604020202020204" pitchFamily="34" charset="0"/>
              </a:rPr>
              <a:t>(A, B, C)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 = (A+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+B+C)(</a:t>
            </a:r>
            <a:r>
              <a:rPr lang="es-ES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A’</a:t>
            </a:r>
            <a:r>
              <a:rPr lang="es-ES" altLang="es-MX" sz="2400" b="1" dirty="0">
                <a:solidFill>
                  <a:srgbClr val="006600"/>
                </a:solidFill>
                <a:latin typeface="Arial" panose="020B0604020202020204" pitchFamily="34" charset="0"/>
              </a:rPr>
              <a:t>+B)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ext Box 4">
            <a:extLst>
              <a:ext uri="{FF2B5EF4-FFF2-40B4-BE49-F238E27FC236}">
                <a16:creationId xmlns:a16="http://schemas.microsoft.com/office/drawing/2014/main" id="{BEA30330-59D1-4F1D-8E56-C0505A54F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75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C1665C21-CCE8-8329-C626-D85AC9978797}"/>
              </a:ext>
            </a:extLst>
          </p:cNvPr>
          <p:cNvGrpSpPr/>
          <p:nvPr/>
        </p:nvGrpSpPr>
        <p:grpSpPr>
          <a:xfrm>
            <a:off x="791369" y="2708275"/>
            <a:ext cx="7561262" cy="701675"/>
            <a:chOff x="1331913" y="2708275"/>
            <a:chExt cx="7561262" cy="701675"/>
          </a:xfrm>
        </p:grpSpPr>
        <p:sp>
          <p:nvSpPr>
            <p:cNvPr id="130051" name="Text Box 6">
              <a:extLst>
                <a:ext uri="{FF2B5EF4-FFF2-40B4-BE49-F238E27FC236}">
                  <a16:creationId xmlns:a16="http://schemas.microsoft.com/office/drawing/2014/main" id="{7680DED4-D253-4744-98DE-14C4BEEF1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1913" y="2708275"/>
              <a:ext cx="7561262" cy="701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99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99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99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99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4000" b="1" dirty="0">
                  <a:solidFill>
                    <a:srgbClr val="000066"/>
                  </a:solidFill>
                  <a:latin typeface="Arial" panose="020B0604020202020204" pitchFamily="34" charset="0"/>
                </a:rPr>
                <a:t>F10</a:t>
              </a:r>
              <a:r>
                <a:rPr lang="es-MX" altLang="es-MX" sz="4000" b="1" baseline="-25000" dirty="0">
                  <a:solidFill>
                    <a:srgbClr val="000066"/>
                  </a:solidFill>
                  <a:latin typeface="Arial" panose="020B0604020202020204" pitchFamily="34" charset="0"/>
                </a:rPr>
                <a:t>(A,B,C,D)</a:t>
              </a:r>
              <a:r>
                <a:rPr lang="es-MX" altLang="es-MX" sz="4000" b="1" dirty="0">
                  <a:solidFill>
                    <a:srgbClr val="000066"/>
                  </a:solidFill>
                  <a:latin typeface="Arial" panose="020B0604020202020204" pitchFamily="34" charset="0"/>
                </a:rPr>
                <a:t> =( </a:t>
              </a:r>
              <a:r>
                <a:rPr lang="es-MX" altLang="es-MX" sz="4000" b="1" dirty="0">
                  <a:solidFill>
                    <a:srgbClr val="C00000"/>
                  </a:solidFill>
                  <a:latin typeface="Arial" panose="020B0604020202020204" pitchFamily="34" charset="0"/>
                </a:rPr>
                <a:t>A´</a:t>
              </a:r>
              <a:r>
                <a:rPr lang="es-MX" altLang="es-MX" sz="4000" b="1" dirty="0">
                  <a:solidFill>
                    <a:srgbClr val="000066"/>
                  </a:solidFill>
                  <a:latin typeface="Arial" panose="020B0604020202020204" pitchFamily="34" charset="0"/>
                </a:rPr>
                <a:t> + B) ( </a:t>
              </a:r>
              <a:r>
                <a:rPr lang="es-MX" altLang="es-MX" sz="4000" b="1" dirty="0">
                  <a:solidFill>
                    <a:srgbClr val="C00000"/>
                  </a:solidFill>
                  <a:latin typeface="Arial" panose="020B0604020202020204" pitchFamily="34" charset="0"/>
                </a:rPr>
                <a:t>C´</a:t>
              </a:r>
              <a:r>
                <a:rPr lang="es-MX" altLang="es-MX" sz="4000" b="1" dirty="0">
                  <a:solidFill>
                    <a:srgbClr val="000066"/>
                  </a:solidFill>
                  <a:latin typeface="Arial" panose="020B0604020202020204" pitchFamily="34" charset="0"/>
                </a:rPr>
                <a:t> + </a:t>
              </a:r>
              <a:r>
                <a:rPr lang="es-MX" altLang="es-MX" sz="4000" b="1" dirty="0">
                  <a:solidFill>
                    <a:srgbClr val="C00000"/>
                  </a:solidFill>
                  <a:latin typeface="Arial" panose="020B0604020202020204" pitchFamily="34" charset="0"/>
                </a:rPr>
                <a:t>D´</a:t>
              </a:r>
              <a:r>
                <a:rPr lang="es-MX" altLang="es-MX" sz="4000" b="1" dirty="0">
                  <a:solidFill>
                    <a:srgbClr val="000066"/>
                  </a:solidFill>
                  <a:latin typeface="Arial" panose="020B0604020202020204" pitchFamily="34" charset="0"/>
                </a:rPr>
                <a:t>) </a:t>
              </a:r>
              <a:endParaRPr lang="es-ES" altLang="es-MX" sz="4000" b="1" dirty="0">
                <a:solidFill>
                  <a:srgbClr val="000066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052" name="Line 7">
              <a:extLst>
                <a:ext uri="{FF2B5EF4-FFF2-40B4-BE49-F238E27FC236}">
                  <a16:creationId xmlns:a16="http://schemas.microsoft.com/office/drawing/2014/main" id="{78684F74-6BFB-44C9-A5B2-E5FAB3B71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4300" y="2781300"/>
              <a:ext cx="4679950" cy="0"/>
            </a:xfrm>
            <a:prstGeom prst="line">
              <a:avLst/>
            </a:prstGeom>
            <a:noFill/>
            <a:ln w="571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MX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3">
            <a:extLst>
              <a:ext uri="{FF2B5EF4-FFF2-40B4-BE49-F238E27FC236}">
                <a16:creationId xmlns:a16="http://schemas.microsoft.com/office/drawing/2014/main" id="{97296C23-EE64-4EE8-80AF-5EA57E5F3D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75" y="908050"/>
            <a:ext cx="2508250" cy="915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pic>
        <p:nvPicPr>
          <p:cNvPr id="132101" name="Picture 6" descr="EX2A">
            <a:extLst>
              <a:ext uri="{FF2B5EF4-FFF2-40B4-BE49-F238E27FC236}">
                <a16:creationId xmlns:a16="http://schemas.microsoft.com/office/drawing/2014/main" id="{7954F546-69DE-4648-A340-53998A02B1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38" y="3573463"/>
            <a:ext cx="4489450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6">
            <a:extLst>
              <a:ext uri="{FF2B5EF4-FFF2-40B4-BE49-F238E27FC236}">
                <a16:creationId xmlns:a16="http://schemas.microsoft.com/office/drawing/2014/main" id="{A3E3D7FB-B7B2-54A9-B002-88F79DF8F6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8707" y="2349492"/>
            <a:ext cx="7561262" cy="7016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4000" b="1" dirty="0">
                <a:solidFill>
                  <a:srgbClr val="000066"/>
                </a:solidFill>
                <a:latin typeface="Arial" panose="020B0604020202020204" pitchFamily="34" charset="0"/>
              </a:rPr>
              <a:t>F10</a:t>
            </a:r>
            <a:r>
              <a:rPr lang="es-MX" altLang="es-MX" sz="4000" b="1" baseline="-25000" dirty="0">
                <a:solidFill>
                  <a:srgbClr val="000066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4000" b="1" dirty="0">
                <a:solidFill>
                  <a:srgbClr val="000066"/>
                </a:solidFill>
                <a:latin typeface="Arial" panose="020B0604020202020204" pitchFamily="34" charset="0"/>
              </a:rPr>
              <a:t> =( </a:t>
            </a:r>
            <a:r>
              <a:rPr lang="es-MX" altLang="es-MX" sz="40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4000" b="1" dirty="0">
                <a:solidFill>
                  <a:srgbClr val="000066"/>
                </a:solidFill>
                <a:latin typeface="Arial" panose="020B0604020202020204" pitchFamily="34" charset="0"/>
              </a:rPr>
              <a:t> + B) ( </a:t>
            </a:r>
            <a:r>
              <a:rPr lang="es-MX" altLang="es-MX" sz="40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r>
              <a:rPr lang="es-MX" altLang="es-MX" sz="4000" b="1" dirty="0">
                <a:solidFill>
                  <a:srgbClr val="000066"/>
                </a:solidFill>
                <a:latin typeface="Arial" panose="020B0604020202020204" pitchFamily="34" charset="0"/>
              </a:rPr>
              <a:t> + </a:t>
            </a:r>
            <a:r>
              <a:rPr lang="es-MX" altLang="es-MX" sz="4000" b="1" dirty="0">
                <a:solidFill>
                  <a:srgbClr val="C00000"/>
                </a:solidFill>
                <a:latin typeface="Arial" panose="020B0604020202020204" pitchFamily="34" charset="0"/>
              </a:rPr>
              <a:t>D´</a:t>
            </a:r>
            <a:r>
              <a:rPr lang="es-MX" altLang="es-MX" sz="4000" b="1" dirty="0">
                <a:solidFill>
                  <a:srgbClr val="000066"/>
                </a:solidFill>
                <a:latin typeface="Arial" panose="020B0604020202020204" pitchFamily="34" charset="0"/>
              </a:rPr>
              <a:t>) </a:t>
            </a:r>
            <a:endParaRPr lang="es-ES" altLang="es-MX" sz="4000" b="1" dirty="0">
              <a:solidFill>
                <a:srgbClr val="000066"/>
              </a:solidFill>
              <a:latin typeface="Arial" panose="020B0604020202020204" pitchFamily="34" charset="0"/>
            </a:endParaRPr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B6E2B5B7-16B8-ACBF-E356-43405A4BB66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1094" y="2422517"/>
            <a:ext cx="4679950" cy="0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7" name="Text Box 3">
            <a:extLst>
              <a:ext uri="{FF2B5EF4-FFF2-40B4-BE49-F238E27FC236}">
                <a16:creationId xmlns:a16="http://schemas.microsoft.com/office/drawing/2014/main" id="{36206B29-BA30-46AA-A071-79BCEB10C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pic>
        <p:nvPicPr>
          <p:cNvPr id="134148" name="Picture 6" descr="EX2A">
            <a:extLst>
              <a:ext uri="{FF2B5EF4-FFF2-40B4-BE49-F238E27FC236}">
                <a16:creationId xmlns:a16="http://schemas.microsoft.com/office/drawing/2014/main" id="{4FED633E-F730-4E66-9095-45100BB9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6695" name="Group 135">
            <a:extLst>
              <a:ext uri="{FF2B5EF4-FFF2-40B4-BE49-F238E27FC236}">
                <a16:creationId xmlns:a16="http://schemas.microsoft.com/office/drawing/2014/main" id="{308A2147-C34A-48EC-B969-40E38047875C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76436646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20835542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75302915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373968137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26327087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17199958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045186454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46431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268528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283594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4769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285868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685927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76942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045727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29034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12790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778295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288431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171460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705395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567671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442738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974972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4" descr="EX2A">
            <a:extLst>
              <a:ext uri="{FF2B5EF4-FFF2-40B4-BE49-F238E27FC236}">
                <a16:creationId xmlns:a16="http://schemas.microsoft.com/office/drawing/2014/main" id="{4C40BD6A-87F5-4E17-94B5-A6C00FDFBB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6" name="Text Box 3">
            <a:extLst>
              <a:ext uri="{FF2B5EF4-FFF2-40B4-BE49-F238E27FC236}">
                <a16:creationId xmlns:a16="http://schemas.microsoft.com/office/drawing/2014/main" id="{0F5E8016-940D-4234-8C02-81C34BD1D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67721" name="Group 137">
            <a:extLst>
              <a:ext uri="{FF2B5EF4-FFF2-40B4-BE49-F238E27FC236}">
                <a16:creationId xmlns:a16="http://schemas.microsoft.com/office/drawing/2014/main" id="{E9606D70-1F12-4758-A15F-3C6C4E2AA23E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332595018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18672298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13777177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357340906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61278177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17011373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852553595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200446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32104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642301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926588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91620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75203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89324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91522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533106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687029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32512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875367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870086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5530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400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693636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5427076"/>
                  </a:ext>
                </a:extLst>
              </a:tr>
            </a:tbl>
          </a:graphicData>
        </a:graphic>
      </p:graphicFrame>
      <p:sp>
        <p:nvSpPr>
          <p:cNvPr id="136325" name="Text Box 133">
            <a:extLst>
              <a:ext uri="{FF2B5EF4-FFF2-40B4-BE49-F238E27FC236}">
                <a16:creationId xmlns:a16="http://schemas.microsoft.com/office/drawing/2014/main" id="{E5F21785-8F7B-46AA-8F20-78A9DE2FA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4122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b="1" dirty="0">
                <a:latin typeface="Arial" panose="020B0604020202020204" pitchFamily="34" charset="0"/>
              </a:rPr>
              <a:t>1</a:t>
            </a:r>
            <a:endParaRPr lang="es-ES" altLang="es-MX" b="1" dirty="0">
              <a:latin typeface="Arial" panose="020B0604020202020204" pitchFamily="34" charset="0"/>
            </a:endParaRPr>
          </a:p>
        </p:txBody>
      </p:sp>
      <p:sp>
        <p:nvSpPr>
          <p:cNvPr id="136326" name="Text Box 134">
            <a:extLst>
              <a:ext uri="{FF2B5EF4-FFF2-40B4-BE49-F238E27FC236}">
                <a16:creationId xmlns:a16="http://schemas.microsoft.com/office/drawing/2014/main" id="{88A61A72-BB58-4531-ADB5-BE392700E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EX2A">
            <a:extLst>
              <a:ext uri="{FF2B5EF4-FFF2-40B4-BE49-F238E27FC236}">
                <a16:creationId xmlns:a16="http://schemas.microsoft.com/office/drawing/2014/main" id="{E8415B7A-0263-4F48-9EE0-E247D56DF5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4" name="Text Box 4">
            <a:extLst>
              <a:ext uri="{FF2B5EF4-FFF2-40B4-BE49-F238E27FC236}">
                <a16:creationId xmlns:a16="http://schemas.microsoft.com/office/drawing/2014/main" id="{85A400F4-5ECA-4FBF-9F52-E0065969D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68746" name="Group 138">
            <a:extLst>
              <a:ext uri="{FF2B5EF4-FFF2-40B4-BE49-F238E27FC236}">
                <a16:creationId xmlns:a16="http://schemas.microsoft.com/office/drawing/2014/main" id="{7BFCDA94-7DD4-4ABA-AF70-DA9F45A4E212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4262386887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517894646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04668075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800679769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93536963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5675312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222357444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4162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316020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309589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74014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325133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60313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294953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151782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803407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597891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313085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82619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562832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278167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239556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849539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7532257"/>
                  </a:ext>
                </a:extLst>
              </a:tr>
            </a:tbl>
          </a:graphicData>
        </a:graphic>
      </p:graphicFrame>
      <p:sp>
        <p:nvSpPr>
          <p:cNvPr id="138373" name="Text Box 133">
            <a:extLst>
              <a:ext uri="{FF2B5EF4-FFF2-40B4-BE49-F238E27FC236}">
                <a16:creationId xmlns:a16="http://schemas.microsoft.com/office/drawing/2014/main" id="{A8B12BA1-928B-4829-901B-2F954CB2A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38374" name="Text Box 134">
            <a:extLst>
              <a:ext uri="{FF2B5EF4-FFF2-40B4-BE49-F238E27FC236}">
                <a16:creationId xmlns:a16="http://schemas.microsoft.com/office/drawing/2014/main" id="{94A2AEDD-EA90-439C-8165-95635B7FE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38375" name="Text Box 135">
            <a:extLst>
              <a:ext uri="{FF2B5EF4-FFF2-40B4-BE49-F238E27FC236}">
                <a16:creationId xmlns:a16="http://schemas.microsoft.com/office/drawing/2014/main" id="{DC491AFE-BF1D-435F-AE56-7F29FCC21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92417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 descr="EX2A">
            <a:extLst>
              <a:ext uri="{FF2B5EF4-FFF2-40B4-BE49-F238E27FC236}">
                <a16:creationId xmlns:a16="http://schemas.microsoft.com/office/drawing/2014/main" id="{5D9EB6FE-B822-4405-B2DB-C464729FB3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Text Box 4">
            <a:extLst>
              <a:ext uri="{FF2B5EF4-FFF2-40B4-BE49-F238E27FC236}">
                <a16:creationId xmlns:a16="http://schemas.microsoft.com/office/drawing/2014/main" id="{8783591A-DDC9-4393-85B2-F7580E3A0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69771" name="Group 139">
            <a:extLst>
              <a:ext uri="{FF2B5EF4-FFF2-40B4-BE49-F238E27FC236}">
                <a16:creationId xmlns:a16="http://schemas.microsoft.com/office/drawing/2014/main" id="{3E0B9BB1-011A-4B22-8149-5ADB8AEA71F9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383036071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328627666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53128696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946711396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00316994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988833199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998984233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217525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316117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327632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92418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710217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82574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362728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377060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06354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09236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08016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243147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428854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597055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954742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973523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0899236"/>
                  </a:ext>
                </a:extLst>
              </a:tr>
            </a:tbl>
          </a:graphicData>
        </a:graphic>
      </p:graphicFrame>
      <p:sp>
        <p:nvSpPr>
          <p:cNvPr id="140421" name="Text Box 133">
            <a:extLst>
              <a:ext uri="{FF2B5EF4-FFF2-40B4-BE49-F238E27FC236}">
                <a16:creationId xmlns:a16="http://schemas.microsoft.com/office/drawing/2014/main" id="{40BD24F0-0E64-43AD-937E-D76F101A1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40422" name="Text Box 134">
            <a:extLst>
              <a:ext uri="{FF2B5EF4-FFF2-40B4-BE49-F238E27FC236}">
                <a16:creationId xmlns:a16="http://schemas.microsoft.com/office/drawing/2014/main" id="{FE3A3C90-0597-4FDA-B7F4-ED01DF0C2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0423" name="Text Box 135">
            <a:extLst>
              <a:ext uri="{FF2B5EF4-FFF2-40B4-BE49-F238E27FC236}">
                <a16:creationId xmlns:a16="http://schemas.microsoft.com/office/drawing/2014/main" id="{284F3368-0313-41D1-A239-3A44644CE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92417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0424" name="Text Box 136">
            <a:extLst>
              <a:ext uri="{FF2B5EF4-FFF2-40B4-BE49-F238E27FC236}">
                <a16:creationId xmlns:a16="http://schemas.microsoft.com/office/drawing/2014/main" id="{D02BEC54-2D34-4CF9-902D-C17180C84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3357563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0425" name="Text Box 137">
            <a:extLst>
              <a:ext uri="{FF2B5EF4-FFF2-40B4-BE49-F238E27FC236}">
                <a16:creationId xmlns:a16="http://schemas.microsoft.com/office/drawing/2014/main" id="{6082C80A-0229-4313-A1F0-E5F49381A9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2636838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 descr="EX2A">
            <a:extLst>
              <a:ext uri="{FF2B5EF4-FFF2-40B4-BE49-F238E27FC236}">
                <a16:creationId xmlns:a16="http://schemas.microsoft.com/office/drawing/2014/main" id="{6DD4A8D9-3CFE-4266-A9C6-D34FF8724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0" name="Text Box 4">
            <a:extLst>
              <a:ext uri="{FF2B5EF4-FFF2-40B4-BE49-F238E27FC236}">
                <a16:creationId xmlns:a16="http://schemas.microsoft.com/office/drawing/2014/main" id="{293635B9-44B4-4504-9B36-66F0CDEC8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0795" name="Group 139">
            <a:extLst>
              <a:ext uri="{FF2B5EF4-FFF2-40B4-BE49-F238E27FC236}">
                <a16:creationId xmlns:a16="http://schemas.microsoft.com/office/drawing/2014/main" id="{B25B3A6E-1EC7-453A-87D9-F1A53CB748A7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256341573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8785139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23413115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490657349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93167665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04815892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567170593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34556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36878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1575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348935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812461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15636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224653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668812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915554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43675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664751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56731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561417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910180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712450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08251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289755"/>
                  </a:ext>
                </a:extLst>
              </a:tr>
            </a:tbl>
          </a:graphicData>
        </a:graphic>
      </p:graphicFrame>
      <p:sp>
        <p:nvSpPr>
          <p:cNvPr id="142469" name="Text Box 133">
            <a:extLst>
              <a:ext uri="{FF2B5EF4-FFF2-40B4-BE49-F238E27FC236}">
                <a16:creationId xmlns:a16="http://schemas.microsoft.com/office/drawing/2014/main" id="{811B8667-0E9B-4D46-B5B4-A26B40C84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42470" name="Text Box 134">
            <a:extLst>
              <a:ext uri="{FF2B5EF4-FFF2-40B4-BE49-F238E27FC236}">
                <a16:creationId xmlns:a16="http://schemas.microsoft.com/office/drawing/2014/main" id="{E21ABBB3-3CB0-4681-8E3A-5105FFF7C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2471" name="Text Box 135">
            <a:extLst>
              <a:ext uri="{FF2B5EF4-FFF2-40B4-BE49-F238E27FC236}">
                <a16:creationId xmlns:a16="http://schemas.microsoft.com/office/drawing/2014/main" id="{04ABFA71-6955-49F7-A46D-5E1D6826B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92417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2472" name="Text Box 136">
            <a:extLst>
              <a:ext uri="{FF2B5EF4-FFF2-40B4-BE49-F238E27FC236}">
                <a16:creationId xmlns:a16="http://schemas.microsoft.com/office/drawing/2014/main" id="{49149129-67CC-43E6-AB49-1AC69B8A2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3357563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2473" name="Text Box 137">
            <a:extLst>
              <a:ext uri="{FF2B5EF4-FFF2-40B4-BE49-F238E27FC236}">
                <a16:creationId xmlns:a16="http://schemas.microsoft.com/office/drawing/2014/main" id="{296A2DCA-79D3-4192-8C08-9EFCA1B928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2636838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502AB1-97B8-856D-2FD9-F62BBBC1E4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16A5E860-67D7-006D-7271-8EA159F87D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10" name="Tabla 9">
            <a:extLst>
              <a:ext uri="{FF2B5EF4-FFF2-40B4-BE49-F238E27FC236}">
                <a16:creationId xmlns:a16="http://schemas.microsoft.com/office/drawing/2014/main" id="{9FCC39A0-2892-0574-25C8-F18678F22F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265754"/>
              </p:ext>
            </p:extLst>
          </p:nvPr>
        </p:nvGraphicFramePr>
        <p:xfrm>
          <a:off x="375476" y="1340768"/>
          <a:ext cx="8393049" cy="274637"/>
        </p:xfrm>
        <a:graphic>
          <a:graphicData uri="http://schemas.openxmlformats.org/drawingml/2006/table">
            <a:tbl>
              <a:tblPr/>
              <a:tblGrid>
                <a:gridCol w="2108200">
                  <a:extLst>
                    <a:ext uri="{9D8B030D-6E8A-4147-A177-3AD203B41FA5}">
                      <a16:colId xmlns:a16="http://schemas.microsoft.com/office/drawing/2014/main" val="338917057"/>
                    </a:ext>
                  </a:extLst>
                </a:gridCol>
                <a:gridCol w="6284849">
                  <a:extLst>
                    <a:ext uri="{9D8B030D-6E8A-4147-A177-3AD203B41FA5}">
                      <a16:colId xmlns:a16="http://schemas.microsoft.com/office/drawing/2014/main" val="1208757325"/>
                    </a:ext>
                  </a:extLst>
                </a:gridCol>
              </a:tblGrid>
              <a:tr h="27463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Escalera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por medio de </a:t>
                      </a:r>
                      <a:r>
                        <a:rPr kumimoji="0" lang="es-ES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lenguaje de contactos </a:t>
                      </a:r>
                      <a:endParaRPr kumimoji="0" lang="es-MX" altLang="es-MX" sz="16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0776962"/>
                  </a:ext>
                </a:extLst>
              </a:tr>
            </a:tbl>
          </a:graphicData>
        </a:graphic>
      </p:graphicFrame>
      <p:pic>
        <p:nvPicPr>
          <p:cNvPr id="2" name="Picture 37" descr="f1dex">
            <a:extLst>
              <a:ext uri="{FF2B5EF4-FFF2-40B4-BE49-F238E27FC236}">
                <a16:creationId xmlns:a16="http://schemas.microsoft.com/office/drawing/2014/main" id="{9C5E333D-0229-8B92-A1C3-90446C1590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0086" y="1985623"/>
            <a:ext cx="5263828" cy="3085779"/>
          </a:xfrm>
          <a:prstGeom prst="rect">
            <a:avLst/>
          </a:prstGeom>
          <a:solidFill>
            <a:srgbClr val="CCFF99"/>
          </a:solidFill>
          <a:ln>
            <a:noFill/>
          </a:ln>
        </p:spPr>
      </p:pic>
      <p:grpSp>
        <p:nvGrpSpPr>
          <p:cNvPr id="6" name="Grupo 5">
            <a:extLst>
              <a:ext uri="{FF2B5EF4-FFF2-40B4-BE49-F238E27FC236}">
                <a16:creationId xmlns:a16="http://schemas.microsoft.com/office/drawing/2014/main" id="{52FBDA49-D2C0-2212-0DA9-31D6BFE5080E}"/>
              </a:ext>
            </a:extLst>
          </p:cNvPr>
          <p:cNvGrpSpPr/>
          <p:nvPr/>
        </p:nvGrpSpPr>
        <p:grpSpPr>
          <a:xfrm>
            <a:off x="3434423" y="5528186"/>
            <a:ext cx="1806841" cy="584775"/>
            <a:chOff x="3203848" y="5528186"/>
            <a:chExt cx="1806841" cy="584775"/>
          </a:xfrm>
        </p:grpSpPr>
        <p:sp>
          <p:nvSpPr>
            <p:cNvPr id="3" name="CuadroTexto 2">
              <a:extLst>
                <a:ext uri="{FF2B5EF4-FFF2-40B4-BE49-F238E27FC236}">
                  <a16:creationId xmlns:a16="http://schemas.microsoft.com/office/drawing/2014/main" id="{BD94AD3E-6188-5F5A-BEFE-D963A552EBD6}"/>
                </a:ext>
              </a:extLst>
            </p:cNvPr>
            <p:cNvSpPr txBox="1"/>
            <p:nvPr/>
          </p:nvSpPr>
          <p:spPr>
            <a:xfrm>
              <a:off x="3203848" y="5528186"/>
              <a:ext cx="1806841" cy="58477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0000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s-419" sz="3200" b="1" dirty="0"/>
                <a:t>F1 = A </a:t>
              </a:r>
              <a:r>
                <a:rPr lang="es-419" sz="3200" b="1" dirty="0">
                  <a:solidFill>
                    <a:srgbClr val="C00000"/>
                  </a:solidFill>
                </a:rPr>
                <a:t>B</a:t>
              </a:r>
              <a:endParaRPr lang="es-MX" sz="3200" b="1" dirty="0">
                <a:solidFill>
                  <a:srgbClr val="C00000"/>
                </a:solidFill>
              </a:endParaRPr>
            </a:p>
          </p:txBody>
        </p:sp>
        <p:cxnSp>
          <p:nvCxnSpPr>
            <p:cNvPr id="5" name="Conector recto 4">
              <a:extLst>
                <a:ext uri="{FF2B5EF4-FFF2-40B4-BE49-F238E27FC236}">
                  <a16:creationId xmlns:a16="http://schemas.microsoft.com/office/drawing/2014/main" id="{51CBE5F4-A951-1EA6-FC5D-426B9199AB20}"/>
                </a:ext>
              </a:extLst>
            </p:cNvPr>
            <p:cNvCxnSpPr/>
            <p:nvPr/>
          </p:nvCxnSpPr>
          <p:spPr bwMode="auto">
            <a:xfrm>
              <a:off x="4572000" y="5589240"/>
              <a:ext cx="360040" cy="0"/>
            </a:xfrm>
            <a:prstGeom prst="line">
              <a:avLst/>
            </a:prstGeom>
            <a:solidFill>
              <a:schemeClr val="bg1"/>
            </a:solidFill>
            <a:ln w="571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761103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 descr="EX2A">
            <a:extLst>
              <a:ext uri="{FF2B5EF4-FFF2-40B4-BE49-F238E27FC236}">
                <a16:creationId xmlns:a16="http://schemas.microsoft.com/office/drawing/2014/main" id="{6C199E2D-A7ED-44D3-8AB3-79D8BCFB67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8" name="Text Box 4">
            <a:extLst>
              <a:ext uri="{FF2B5EF4-FFF2-40B4-BE49-F238E27FC236}">
                <a16:creationId xmlns:a16="http://schemas.microsoft.com/office/drawing/2014/main" id="{3BF1A2B1-92FC-405A-9A30-3BB8A14FA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1820" name="Group 140">
            <a:extLst>
              <a:ext uri="{FF2B5EF4-FFF2-40B4-BE49-F238E27FC236}">
                <a16:creationId xmlns:a16="http://schemas.microsoft.com/office/drawing/2014/main" id="{8C2FB0E2-6834-460C-A5B7-27F52DE64F32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714914528"/>
              </p:ext>
            </p:extLst>
          </p:nvPr>
        </p:nvGraphicFramePr>
        <p:xfrm>
          <a:off x="572293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180956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05695470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847058060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46272955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531973399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289325499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869864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950075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347154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456543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014793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869161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095275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565048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348691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18673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595238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660640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320045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010928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566641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012592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6924133"/>
                  </a:ext>
                </a:extLst>
              </a:tr>
            </a:tbl>
          </a:graphicData>
        </a:graphic>
      </p:graphicFrame>
      <p:sp>
        <p:nvSpPr>
          <p:cNvPr id="144517" name="Text Box 133">
            <a:extLst>
              <a:ext uri="{FF2B5EF4-FFF2-40B4-BE49-F238E27FC236}">
                <a16:creationId xmlns:a16="http://schemas.microsoft.com/office/drawing/2014/main" id="{E6D8A20C-FBEC-48EE-8B70-D90989FBB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44518" name="Text Box 134">
            <a:extLst>
              <a:ext uri="{FF2B5EF4-FFF2-40B4-BE49-F238E27FC236}">
                <a16:creationId xmlns:a16="http://schemas.microsoft.com/office/drawing/2014/main" id="{2B0B984F-513E-4E0E-96C9-F16C51950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4519" name="Text Box 135">
            <a:extLst>
              <a:ext uri="{FF2B5EF4-FFF2-40B4-BE49-F238E27FC236}">
                <a16:creationId xmlns:a16="http://schemas.microsoft.com/office/drawing/2014/main" id="{C267800B-D85F-4D90-BD3E-9A3011557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292417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4520" name="Text Box 136">
            <a:extLst>
              <a:ext uri="{FF2B5EF4-FFF2-40B4-BE49-F238E27FC236}">
                <a16:creationId xmlns:a16="http://schemas.microsoft.com/office/drawing/2014/main" id="{D1A2272E-2CE3-41A0-AF9D-FCFDA719E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3357563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4521" name="Text Box 137">
            <a:extLst>
              <a:ext uri="{FF2B5EF4-FFF2-40B4-BE49-F238E27FC236}">
                <a16:creationId xmlns:a16="http://schemas.microsoft.com/office/drawing/2014/main" id="{85E48579-9A47-4451-A2F8-E944BBB3E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2636838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4" name="Picture 2" descr="EX2A">
            <a:extLst>
              <a:ext uri="{FF2B5EF4-FFF2-40B4-BE49-F238E27FC236}">
                <a16:creationId xmlns:a16="http://schemas.microsoft.com/office/drawing/2014/main" id="{275390FE-0AEA-462E-A96C-F8B0361528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6" name="Text Box 4">
            <a:extLst>
              <a:ext uri="{FF2B5EF4-FFF2-40B4-BE49-F238E27FC236}">
                <a16:creationId xmlns:a16="http://schemas.microsoft.com/office/drawing/2014/main" id="{240E11F8-6803-4EB4-A3AC-78B126957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2844" name="Group 140">
            <a:extLst>
              <a:ext uri="{FF2B5EF4-FFF2-40B4-BE49-F238E27FC236}">
                <a16:creationId xmlns:a16="http://schemas.microsoft.com/office/drawing/2014/main" id="{A07F920F-FFF4-467C-8AFA-C3EDAB933A23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775675655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63129121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1613777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0385258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14627488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4197915229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279657151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915792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016063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376471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862889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157175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904510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366379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3551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868240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336592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949721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960738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961825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562109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184288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49147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7654411"/>
                  </a:ext>
                </a:extLst>
              </a:tr>
            </a:tbl>
          </a:graphicData>
        </a:graphic>
      </p:graphicFrame>
      <p:sp>
        <p:nvSpPr>
          <p:cNvPr id="146565" name="Text Box 133">
            <a:extLst>
              <a:ext uri="{FF2B5EF4-FFF2-40B4-BE49-F238E27FC236}">
                <a16:creationId xmlns:a16="http://schemas.microsoft.com/office/drawing/2014/main" id="{13098F00-637A-4EC0-92B8-D4C62328E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46566" name="Text Box 134">
            <a:extLst>
              <a:ext uri="{FF2B5EF4-FFF2-40B4-BE49-F238E27FC236}">
                <a16:creationId xmlns:a16="http://schemas.microsoft.com/office/drawing/2014/main" id="{F1F83788-95D5-4DD8-A0B0-F47E58C0E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6567" name="Text Box 135">
            <a:extLst>
              <a:ext uri="{FF2B5EF4-FFF2-40B4-BE49-F238E27FC236}">
                <a16:creationId xmlns:a16="http://schemas.microsoft.com/office/drawing/2014/main" id="{19B51C07-C4EE-49F6-A500-8C490FF59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5084763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6568" name="Text Box 136">
            <a:extLst>
              <a:ext uri="{FF2B5EF4-FFF2-40B4-BE49-F238E27FC236}">
                <a16:creationId xmlns:a16="http://schemas.microsoft.com/office/drawing/2014/main" id="{CE857F7E-DE7A-4561-A62D-443F5C1EF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373688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6569" name="Text Box 137">
            <a:extLst>
              <a:ext uri="{FF2B5EF4-FFF2-40B4-BE49-F238E27FC236}">
                <a16:creationId xmlns:a16="http://schemas.microsoft.com/office/drawing/2014/main" id="{886EB9AC-3D28-4F51-9B24-93E82C0D7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14972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2" descr="EX2A">
            <a:extLst>
              <a:ext uri="{FF2B5EF4-FFF2-40B4-BE49-F238E27FC236}">
                <a16:creationId xmlns:a16="http://schemas.microsoft.com/office/drawing/2014/main" id="{04989CB5-6A52-4E98-8CBD-FF67136BC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4" name="Text Box 4">
            <a:extLst>
              <a:ext uri="{FF2B5EF4-FFF2-40B4-BE49-F238E27FC236}">
                <a16:creationId xmlns:a16="http://schemas.microsoft.com/office/drawing/2014/main" id="{9306D291-363F-4BDF-A93B-006A4F441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3870" name="Group 142">
            <a:extLst>
              <a:ext uri="{FF2B5EF4-FFF2-40B4-BE49-F238E27FC236}">
                <a16:creationId xmlns:a16="http://schemas.microsoft.com/office/drawing/2014/main" id="{4470DF02-3141-4D3C-838B-B02232D4350E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94221666"/>
              </p:ext>
            </p:extLst>
          </p:nvPr>
        </p:nvGraphicFramePr>
        <p:xfrm>
          <a:off x="572293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621208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15352734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158115350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68477572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66501845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43752851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05980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503267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044884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1791422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86105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248117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38380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444401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774311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145050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729352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4007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986012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7076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851866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563677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206443"/>
                  </a:ext>
                </a:extLst>
              </a:tr>
            </a:tbl>
          </a:graphicData>
        </a:graphic>
      </p:graphicFrame>
      <p:sp>
        <p:nvSpPr>
          <p:cNvPr id="148613" name="Text Box 133">
            <a:extLst>
              <a:ext uri="{FF2B5EF4-FFF2-40B4-BE49-F238E27FC236}">
                <a16:creationId xmlns:a16="http://schemas.microsoft.com/office/drawing/2014/main" id="{02CA7945-1B48-45D0-8E15-8D5A7DDF3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3438" y="37941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</a:t>
            </a:r>
            <a:endParaRPr lang="es-ES" altLang="es-MX" sz="1800" b="1">
              <a:latin typeface="Arial" panose="020B0604020202020204" pitchFamily="34" charset="0"/>
            </a:endParaRPr>
          </a:p>
        </p:txBody>
      </p:sp>
      <p:sp>
        <p:nvSpPr>
          <p:cNvPr id="148614" name="Text Box 134">
            <a:extLst>
              <a:ext uri="{FF2B5EF4-FFF2-40B4-BE49-F238E27FC236}">
                <a16:creationId xmlns:a16="http://schemas.microsoft.com/office/drawing/2014/main" id="{37B10A65-45E6-48CD-92B6-B3EF78F65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8775" y="37877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8615" name="Text Box 135">
            <a:extLst>
              <a:ext uri="{FF2B5EF4-FFF2-40B4-BE49-F238E27FC236}">
                <a16:creationId xmlns:a16="http://schemas.microsoft.com/office/drawing/2014/main" id="{DE281812-29B5-4D97-9E02-88E130CD3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5084763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0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8616" name="Text Box 136">
            <a:extLst>
              <a:ext uri="{FF2B5EF4-FFF2-40B4-BE49-F238E27FC236}">
                <a16:creationId xmlns:a16="http://schemas.microsoft.com/office/drawing/2014/main" id="{3078FFC6-1ADF-43AF-8129-B686AF91BE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373688"/>
            <a:ext cx="311150" cy="366712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48617" name="Text Box 137">
            <a:extLst>
              <a:ext uri="{FF2B5EF4-FFF2-40B4-BE49-F238E27FC236}">
                <a16:creationId xmlns:a16="http://schemas.microsoft.com/office/drawing/2014/main" id="{7DEBA5B2-1218-469D-986D-261F20C1F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149725"/>
            <a:ext cx="311150" cy="3667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endParaRPr lang="es-ES" altLang="es-MX" sz="1800" b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EX2A">
            <a:extLst>
              <a:ext uri="{FF2B5EF4-FFF2-40B4-BE49-F238E27FC236}">
                <a16:creationId xmlns:a16="http://schemas.microsoft.com/office/drawing/2014/main" id="{2A1A63FE-1106-446D-A81C-769538F2A5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787650"/>
            <a:ext cx="4572000" cy="2667000"/>
          </a:xfrm>
          <a:prstGeom prst="rect">
            <a:avLst/>
          </a:prstGeom>
          <a:noFill/>
          <a:ln>
            <a:noFill/>
          </a:ln>
          <a:effectLst>
            <a:outerShdw dist="107763" dir="81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2" name="Text Box 4">
            <a:extLst>
              <a:ext uri="{FF2B5EF4-FFF2-40B4-BE49-F238E27FC236}">
                <a16:creationId xmlns:a16="http://schemas.microsoft.com/office/drawing/2014/main" id="{B6E3AA29-EE61-4BDD-8A69-26B02DDF96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4888" name="Group 136">
            <a:extLst>
              <a:ext uri="{FF2B5EF4-FFF2-40B4-BE49-F238E27FC236}">
                <a16:creationId xmlns:a16="http://schemas.microsoft.com/office/drawing/2014/main" id="{99E0E62A-21C0-4C54-AD64-51874AEAFB3D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4037539803"/>
              </p:ext>
            </p:extLst>
          </p:nvPr>
        </p:nvGraphicFramePr>
        <p:xfrm>
          <a:off x="5364088" y="333375"/>
          <a:ext cx="3421063" cy="5959469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912157733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90615738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15453202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998380966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38599911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414442870"/>
                    </a:ext>
                  </a:extLst>
                </a:gridCol>
              </a:tblGrid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510407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706840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14302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28575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03115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059819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9319147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815357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822708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8308855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0934333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253331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6568899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556390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9118828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2999354"/>
                  </a:ext>
                </a:extLst>
              </a:tr>
              <a:tr h="35055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T="45725" marB="457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1815022"/>
                  </a:ext>
                </a:extLst>
              </a:tr>
            </a:tbl>
          </a:graphicData>
        </a:graphic>
      </p:graphicFrame>
      <p:sp>
        <p:nvSpPr>
          <p:cNvPr id="150661" name="Text Box 140">
            <a:extLst>
              <a:ext uri="{FF2B5EF4-FFF2-40B4-BE49-F238E27FC236}">
                <a16:creationId xmlns:a16="http://schemas.microsoft.com/office/drawing/2014/main" id="{6B1E0F9D-4BC6-4B92-A501-465F90701E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734050"/>
            <a:ext cx="4751388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F10</a:t>
            </a:r>
            <a:r>
              <a:rPr lang="es-MX" altLang="es-MX" sz="2400" b="1" baseline="-25000" dirty="0">
                <a:solidFill>
                  <a:srgbClr val="000066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=</a:t>
            </a:r>
            <a:r>
              <a:rPr lang="es-MX" altLang="es-MX" sz="2400" b="1" dirty="0">
                <a:solidFill>
                  <a:srgbClr val="CC0000"/>
                </a:solidFill>
                <a:latin typeface="Arial" panose="020B0604020202020204" pitchFamily="34" charset="0"/>
              </a:rPr>
              <a:t>[</a:t>
            </a: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(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A´</a:t>
            </a: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 + B) (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C´</a:t>
            </a: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 + </a:t>
            </a:r>
            <a:r>
              <a:rPr lang="es-MX" altLang="es-MX" sz="2400" b="1" dirty="0">
                <a:solidFill>
                  <a:srgbClr val="C00000"/>
                </a:solidFill>
                <a:latin typeface="Arial" panose="020B0604020202020204" pitchFamily="34" charset="0"/>
              </a:rPr>
              <a:t>D´</a:t>
            </a:r>
            <a:r>
              <a:rPr lang="es-MX" altLang="es-MX" sz="2400" b="1" dirty="0">
                <a:solidFill>
                  <a:srgbClr val="000066"/>
                </a:solidFill>
                <a:latin typeface="Arial" panose="020B0604020202020204" pitchFamily="34" charset="0"/>
              </a:rPr>
              <a:t>) </a:t>
            </a:r>
            <a:r>
              <a:rPr lang="es-MX" altLang="es-MX" sz="2400" b="1" dirty="0">
                <a:solidFill>
                  <a:srgbClr val="CC0000"/>
                </a:solidFill>
                <a:latin typeface="Arial" panose="020B0604020202020204" pitchFamily="34" charset="0"/>
              </a:rPr>
              <a:t>]’</a:t>
            </a:r>
            <a:endParaRPr lang="es-ES" altLang="es-MX" sz="2400" b="1" dirty="0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9" name="Text Box 4">
            <a:extLst>
              <a:ext uri="{FF2B5EF4-FFF2-40B4-BE49-F238E27FC236}">
                <a16:creationId xmlns:a16="http://schemas.microsoft.com/office/drawing/2014/main" id="{D5CFA5B4-D24D-43DC-B48D-E31DA02884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5910" name="Group 134">
            <a:extLst>
              <a:ext uri="{FF2B5EF4-FFF2-40B4-BE49-F238E27FC236}">
                <a16:creationId xmlns:a16="http://schemas.microsoft.com/office/drawing/2014/main" id="{17CE4137-54AD-428A-80CB-2F373D01331A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817826863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7098105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546592806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002017153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69193786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56550146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474184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9832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16089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28473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4495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240178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965245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0048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809614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282079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57288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23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27277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540150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568118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7899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87890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8936324"/>
                  </a:ext>
                </a:extLst>
              </a:tr>
            </a:tbl>
          </a:graphicData>
        </a:graphic>
      </p:graphicFrame>
      <p:pic>
        <p:nvPicPr>
          <p:cNvPr id="152708" name="Picture 135" descr="f11">
            <a:extLst>
              <a:ext uri="{FF2B5EF4-FFF2-40B4-BE49-F238E27FC236}">
                <a16:creationId xmlns:a16="http://schemas.microsoft.com/office/drawing/2014/main" id="{06293197-3CA0-47B5-97D1-CCE03AF38C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08275"/>
            <a:ext cx="4752975" cy="269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7" name="Text Box 3">
            <a:extLst>
              <a:ext uri="{FF2B5EF4-FFF2-40B4-BE49-F238E27FC236}">
                <a16:creationId xmlns:a16="http://schemas.microsoft.com/office/drawing/2014/main" id="{A52F0891-1D0F-49A3-BD29-6C85F41DA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La Ecuación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6936" name="Group 136">
            <a:extLst>
              <a:ext uri="{FF2B5EF4-FFF2-40B4-BE49-F238E27FC236}">
                <a16:creationId xmlns:a16="http://schemas.microsoft.com/office/drawing/2014/main" id="{A78217A2-478C-495C-A48B-39FE865CE180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736382087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61697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02927150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027565724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57874442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17626424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79697191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175110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455487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6804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988161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43718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681704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116833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52601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041778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400745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75173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146248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33413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23663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512488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77805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507226"/>
                  </a:ext>
                </a:extLst>
              </a:tr>
            </a:tbl>
          </a:graphicData>
        </a:graphic>
      </p:graphicFrame>
      <p:pic>
        <p:nvPicPr>
          <p:cNvPr id="154756" name="Picture 133" descr="f11a">
            <a:extLst>
              <a:ext uri="{FF2B5EF4-FFF2-40B4-BE49-F238E27FC236}">
                <a16:creationId xmlns:a16="http://schemas.microsoft.com/office/drawing/2014/main" id="{F9260213-8D0E-4807-A376-D2EB65658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708275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757" name="Text Box 134">
            <a:extLst>
              <a:ext uri="{FF2B5EF4-FFF2-40B4-BE49-F238E27FC236}">
                <a16:creationId xmlns:a16="http://schemas.microsoft.com/office/drawing/2014/main" id="{5E79E2D8-BBFB-42A4-8226-F884F66AF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3068638"/>
            <a:ext cx="81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400" b="1" dirty="0">
                <a:solidFill>
                  <a:srgbClr val="8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sz="24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endParaRPr lang="es-ES" altLang="es-MX" sz="2400" b="1" dirty="0">
              <a:solidFill>
                <a:srgbClr val="003300"/>
              </a:solidFill>
              <a:latin typeface="Arial" panose="020B0604020202020204" pitchFamily="34" charset="0"/>
            </a:endParaRPr>
          </a:p>
        </p:txBody>
      </p:sp>
      <p:sp>
        <p:nvSpPr>
          <p:cNvPr id="154758" name="Text Box 135">
            <a:extLst>
              <a:ext uri="{FF2B5EF4-FFF2-40B4-BE49-F238E27FC236}">
                <a16:creationId xmlns:a16="http://schemas.microsoft.com/office/drawing/2014/main" id="{B24D50E7-573A-4FC2-BE59-F5F50B12A1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3213" y="5516563"/>
            <a:ext cx="912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400" b="1">
                <a:solidFill>
                  <a:srgbClr val="800000"/>
                </a:solidFill>
                <a:latin typeface="Arial" panose="020B0604020202020204" pitchFamily="34" charset="0"/>
              </a:rPr>
              <a:t>B´ C´</a:t>
            </a:r>
            <a:endParaRPr lang="es-ES" altLang="es-MX" sz="24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5" name="Text Box 3">
            <a:extLst>
              <a:ext uri="{FF2B5EF4-FFF2-40B4-BE49-F238E27FC236}">
                <a16:creationId xmlns:a16="http://schemas.microsoft.com/office/drawing/2014/main" id="{8D42D0BB-9621-44F7-BD4A-28C9A5B96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7962" name="Group 138">
            <a:extLst>
              <a:ext uri="{FF2B5EF4-FFF2-40B4-BE49-F238E27FC236}">
                <a16:creationId xmlns:a16="http://schemas.microsoft.com/office/drawing/2014/main" id="{4B871B55-57F1-48DD-A45C-3444ECDDDC09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92673566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17638414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155764544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131093771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68600451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75475604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049029569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955607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85450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558278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701809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91838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34255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593031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406064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71598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393086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67257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579186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83348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773429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510471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853512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5260039"/>
                  </a:ext>
                </a:extLst>
              </a:tr>
            </a:tbl>
          </a:graphicData>
        </a:graphic>
      </p:graphicFrame>
      <p:pic>
        <p:nvPicPr>
          <p:cNvPr id="156804" name="Picture 132" descr="f11a">
            <a:extLst>
              <a:ext uri="{FF2B5EF4-FFF2-40B4-BE49-F238E27FC236}">
                <a16:creationId xmlns:a16="http://schemas.microsoft.com/office/drawing/2014/main" id="{57C1FC71-41C0-46A0-8329-89ECD5DA2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805" name="Text Box 133">
            <a:extLst>
              <a:ext uri="{FF2B5EF4-FFF2-40B4-BE49-F238E27FC236}">
                <a16:creationId xmlns:a16="http://schemas.microsoft.com/office/drawing/2014/main" id="{A48DA1DE-CC82-41AF-BBB7-9406FC187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3071813"/>
            <a:ext cx="654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 dirty="0">
                <a:solidFill>
                  <a:srgbClr val="800000"/>
                </a:solidFill>
                <a:latin typeface="Arial" panose="020B0604020202020204" pitchFamily="34" charset="0"/>
              </a:rPr>
              <a:t>A´ </a:t>
            </a:r>
            <a:r>
              <a:rPr lang="es-MX" altLang="es-MX" sz="1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endParaRPr lang="es-ES" altLang="es-MX" sz="1800" b="1" dirty="0">
              <a:solidFill>
                <a:srgbClr val="003300"/>
              </a:solidFill>
              <a:latin typeface="Arial" panose="020B0604020202020204" pitchFamily="34" charset="0"/>
            </a:endParaRPr>
          </a:p>
        </p:txBody>
      </p:sp>
      <p:sp>
        <p:nvSpPr>
          <p:cNvPr id="156806" name="Text Box 134">
            <a:extLst>
              <a:ext uri="{FF2B5EF4-FFF2-40B4-BE49-F238E27FC236}">
                <a16:creationId xmlns:a16="http://schemas.microsoft.com/office/drawing/2014/main" id="{ACF9961E-7B23-42D0-8BF6-5BA1A3284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4872038"/>
            <a:ext cx="730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1800" b="1">
                <a:solidFill>
                  <a:srgbClr val="800000"/>
                </a:solidFill>
                <a:latin typeface="Arial" panose="020B0604020202020204" pitchFamily="34" charset="0"/>
              </a:rPr>
              <a:t>B´ C´</a:t>
            </a:r>
            <a:endParaRPr lang="es-ES" altLang="es-MX" sz="1800" b="1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56807" name="Text Box 135">
            <a:extLst>
              <a:ext uri="{FF2B5EF4-FFF2-40B4-BE49-F238E27FC236}">
                <a16:creationId xmlns:a16="http://schemas.microsoft.com/office/drawing/2014/main" id="{12C14A1D-1204-4118-945D-B627FE345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56808" name="Line 136">
            <a:extLst>
              <a:ext uri="{FF2B5EF4-FFF2-40B4-BE49-F238E27FC236}">
                <a16:creationId xmlns:a16="http://schemas.microsoft.com/office/drawing/2014/main" id="{982D78FD-BD2F-4B17-9C56-245DB78368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3" name="Text Box 3">
            <a:extLst>
              <a:ext uri="{FF2B5EF4-FFF2-40B4-BE49-F238E27FC236}">
                <a16:creationId xmlns:a16="http://schemas.microsoft.com/office/drawing/2014/main" id="{D7446044-A9B8-4059-B29D-8695739A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857" y="92868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 dirty="0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 dirty="0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 dirty="0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78984" name="Group 136">
            <a:extLst>
              <a:ext uri="{FF2B5EF4-FFF2-40B4-BE49-F238E27FC236}">
                <a16:creationId xmlns:a16="http://schemas.microsoft.com/office/drawing/2014/main" id="{7F99A5D1-673E-4145-91B0-80B47F9E45CB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255912720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7993268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318394690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905789183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95365693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37010064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797286977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066059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631055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368416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617958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77403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90111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837658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676048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81635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50116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02254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93870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77689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822920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134363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696653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062258"/>
                  </a:ext>
                </a:extLst>
              </a:tr>
            </a:tbl>
          </a:graphicData>
        </a:graphic>
      </p:graphicFrame>
      <p:pic>
        <p:nvPicPr>
          <p:cNvPr id="158852" name="Picture 132" descr="f11a">
            <a:extLst>
              <a:ext uri="{FF2B5EF4-FFF2-40B4-BE49-F238E27FC236}">
                <a16:creationId xmlns:a16="http://schemas.microsoft.com/office/drawing/2014/main" id="{3E40734A-6AED-48A4-977A-58DE101700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853" name="Text Box 135">
            <a:extLst>
              <a:ext uri="{FF2B5EF4-FFF2-40B4-BE49-F238E27FC236}">
                <a16:creationId xmlns:a16="http://schemas.microsoft.com/office/drawing/2014/main" id="{E748AE89-2132-482D-AA2C-B6E97F261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58854" name="Line 136">
            <a:extLst>
              <a:ext uri="{FF2B5EF4-FFF2-40B4-BE49-F238E27FC236}">
                <a16:creationId xmlns:a16="http://schemas.microsoft.com/office/drawing/2014/main" id="{90CA2438-4797-438A-8A96-140DB7474F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1" name="Text Box 3">
            <a:extLst>
              <a:ext uri="{FF2B5EF4-FFF2-40B4-BE49-F238E27FC236}">
                <a16:creationId xmlns:a16="http://schemas.microsoft.com/office/drawing/2014/main" id="{A387259E-201D-4ADB-8998-FBDB45F8C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592" y="676275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0008" name="Group 136">
            <a:extLst>
              <a:ext uri="{FF2B5EF4-FFF2-40B4-BE49-F238E27FC236}">
                <a16:creationId xmlns:a16="http://schemas.microsoft.com/office/drawing/2014/main" id="{E223D57F-53C7-4B07-B393-F8B776F0AC4D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496672089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91059030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86794186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859501715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57443570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53394868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197581848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462076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9723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668425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58443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06715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47731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221763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419915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552858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877345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426479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860840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506725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887770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408101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156099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124659"/>
                  </a:ext>
                </a:extLst>
              </a:tr>
            </a:tbl>
          </a:graphicData>
        </a:graphic>
      </p:graphicFrame>
      <p:pic>
        <p:nvPicPr>
          <p:cNvPr id="160900" name="Picture 132" descr="f11a">
            <a:extLst>
              <a:ext uri="{FF2B5EF4-FFF2-40B4-BE49-F238E27FC236}">
                <a16:creationId xmlns:a16="http://schemas.microsoft.com/office/drawing/2014/main" id="{AC388519-2FCC-4D21-86D3-C2E12DA9E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0901" name="Text Box 133">
            <a:extLst>
              <a:ext uri="{FF2B5EF4-FFF2-40B4-BE49-F238E27FC236}">
                <a16:creationId xmlns:a16="http://schemas.microsoft.com/office/drawing/2014/main" id="{EC59AEFA-9A7C-458A-BA6C-28B437241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60902" name="Line 134">
            <a:extLst>
              <a:ext uri="{FF2B5EF4-FFF2-40B4-BE49-F238E27FC236}">
                <a16:creationId xmlns:a16="http://schemas.microsoft.com/office/drawing/2014/main" id="{C6AF0A41-AE6E-4D27-B339-EECF080A02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9" name="Text Box 3">
            <a:extLst>
              <a:ext uri="{FF2B5EF4-FFF2-40B4-BE49-F238E27FC236}">
                <a16:creationId xmlns:a16="http://schemas.microsoft.com/office/drawing/2014/main" id="{1C2E6F44-7376-4CF8-9EFA-EA8E3AFBF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1034" name="Group 138">
            <a:extLst>
              <a:ext uri="{FF2B5EF4-FFF2-40B4-BE49-F238E27FC236}">
                <a16:creationId xmlns:a16="http://schemas.microsoft.com/office/drawing/2014/main" id="{97BE5019-731F-4046-BA57-383A83952788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515414656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640492821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527754816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68196183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38456183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82515674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60081544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3749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41090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837959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51018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35412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922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602521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339509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12044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565053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002344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3500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48369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13621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824560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983503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3341243"/>
                  </a:ext>
                </a:extLst>
              </a:tr>
            </a:tbl>
          </a:graphicData>
        </a:graphic>
      </p:graphicFrame>
      <p:pic>
        <p:nvPicPr>
          <p:cNvPr id="162948" name="Picture 132" descr="f11a">
            <a:extLst>
              <a:ext uri="{FF2B5EF4-FFF2-40B4-BE49-F238E27FC236}">
                <a16:creationId xmlns:a16="http://schemas.microsoft.com/office/drawing/2014/main" id="{24F1CEEA-34C5-40E1-81DF-FAE7AFF602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949" name="Text Box 133">
            <a:extLst>
              <a:ext uri="{FF2B5EF4-FFF2-40B4-BE49-F238E27FC236}">
                <a16:creationId xmlns:a16="http://schemas.microsoft.com/office/drawing/2014/main" id="{A19A7696-CFA2-462B-819C-8D31D2EB0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62950" name="Line 134">
            <a:extLst>
              <a:ext uri="{FF2B5EF4-FFF2-40B4-BE49-F238E27FC236}">
                <a16:creationId xmlns:a16="http://schemas.microsoft.com/office/drawing/2014/main" id="{AD017EA3-EDA9-48C8-966C-8FE75AD9A6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D2C195-1B76-7EEC-95D2-4DFA7ECE2F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604F6E8C-CBAE-1888-A2E7-4A1EADCC4B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55650" y="571500"/>
            <a:ext cx="7164388" cy="360363"/>
          </a:xfrm>
          <a:solidFill>
            <a:schemeClr val="bg1"/>
          </a:solidFill>
        </p:spPr>
        <p:txBody>
          <a:bodyPr/>
          <a:lstStyle/>
          <a:p>
            <a:r>
              <a:rPr lang="es-MX" altLang="es-MX" sz="1600" dirty="0">
                <a:cs typeface="Arial" panose="020B0604020202020204" pitchFamily="34" charset="0"/>
              </a:rPr>
              <a:t>Diferentes representaciones de un sistema digital binario</a:t>
            </a:r>
            <a:endParaRPr lang="es-ES" altLang="es-MX" sz="1600" dirty="0">
              <a:cs typeface="Arial" panose="020B0604020202020204" pitchFamily="34" charset="0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7788D9F-1334-6695-3DAC-F4DBDF0EB526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1123950"/>
          <a:ext cx="8980488" cy="792163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186420742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733445523"/>
                    </a:ext>
                  </a:extLst>
                </a:gridCol>
              </a:tblGrid>
              <a:tr h="792163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Descripción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Verbal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Descripción con palabras del comportamiento de un sistema, Utilizando  alternativas (o) y/o Condiciones (y)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4938682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A9C4F468-0116-3607-2792-8CD92579C7C1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1931988"/>
          <a:ext cx="8980488" cy="933450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1112351892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528280482"/>
                    </a:ext>
                  </a:extLst>
                </a:gridCol>
              </a:tblGrid>
              <a:tr h="93345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Esquemático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gráfica de una expresión Booleana a través de la interconexión de símbolos que corresponden a los operadores lógicos.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64133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4DD41A27-A9D3-452D-77D2-49BB77BD2BE7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2879725"/>
          <a:ext cx="8980488" cy="660400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2422050216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131499818"/>
                    </a:ext>
                  </a:extLst>
                </a:gridCol>
              </a:tblGrid>
              <a:tr h="6604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Ecuación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matemática de una función booleana.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18099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72EE1CA-8159-9102-8614-CE56466BE5F1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3554413"/>
          <a:ext cx="8980488" cy="768350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2463498641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320989172"/>
                    </a:ext>
                  </a:extLst>
                </a:gridCol>
              </a:tblGrid>
              <a:tr h="76835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Tabla de verdad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tabular de los valores de salida del sistema, para cada una de las posibles combinaciones de entrada.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635875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F3068456-AF55-FBEF-E1F1-7729B2FE671A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4338638"/>
          <a:ext cx="8980488" cy="736600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307371334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984804047"/>
                    </a:ext>
                  </a:extLst>
                </a:gridCol>
              </a:tblGrid>
              <a:tr h="736600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Circuito eléctrico equivalente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por medio de interruptores.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33081"/>
                  </a:ext>
                </a:extLst>
              </a:tr>
            </a:tbl>
          </a:graphicData>
        </a:graphic>
      </p:graphicFrame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7DB724C6-89A9-4FCF-D5E7-FB9A67E3ED1D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5089525"/>
          <a:ext cx="8980488" cy="739775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3696479745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201857661"/>
                    </a:ext>
                  </a:extLst>
                </a:gridCol>
              </a:tblGrid>
              <a:tr h="73977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de Tiempos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50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de los niveles en forma gráfica de los valores de entrada y salida del sistema.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0809685"/>
                  </a:ext>
                </a:extLst>
              </a:tr>
            </a:tbl>
          </a:graphicData>
        </a:graphic>
      </p:graphicFrame>
      <p:graphicFrame>
        <p:nvGraphicFramePr>
          <p:cNvPr id="10" name="Tabla 9">
            <a:extLst>
              <a:ext uri="{FF2B5EF4-FFF2-40B4-BE49-F238E27FC236}">
                <a16:creationId xmlns:a16="http://schemas.microsoft.com/office/drawing/2014/main" id="{3F8389C3-EE07-DB74-E9EA-826BFC9AF76E}"/>
              </a:ext>
            </a:extLst>
          </p:cNvPr>
          <p:cNvGraphicFramePr>
            <a:graphicFrameLocks noGrp="1"/>
          </p:cNvGraphicFramePr>
          <p:nvPr/>
        </p:nvGraphicFramePr>
        <p:xfrm>
          <a:off x="107950" y="5843588"/>
          <a:ext cx="8980488" cy="274637"/>
        </p:xfrm>
        <a:graphic>
          <a:graphicData uri="http://schemas.openxmlformats.org/drawingml/2006/table">
            <a:tbl>
              <a:tblPr/>
              <a:tblGrid>
                <a:gridCol w="2104537">
                  <a:extLst>
                    <a:ext uri="{9D8B030D-6E8A-4147-A177-3AD203B41FA5}">
                      <a16:colId xmlns:a16="http://schemas.microsoft.com/office/drawing/2014/main" val="338917057"/>
                    </a:ext>
                  </a:extLst>
                </a:gridCol>
                <a:gridCol w="6875951">
                  <a:extLst>
                    <a:ext uri="{9D8B030D-6E8A-4147-A177-3AD203B41FA5}">
                      <a16:colId xmlns:a16="http://schemas.microsoft.com/office/drawing/2014/main" val="1208757325"/>
                    </a:ext>
                  </a:extLst>
                </a:gridCol>
              </a:tblGrid>
              <a:tr h="274637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Diagrama Escalera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Representación por medio de </a:t>
                      </a:r>
                      <a:r>
                        <a:rPr kumimoji="0" lang="es-ES" altLang="es-MX" sz="16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lenguaje de contactos </a:t>
                      </a:r>
                      <a:endParaRPr kumimoji="0" lang="es-MX" altLang="es-MX" sz="16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07769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72989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7" name="Text Box 3">
            <a:extLst>
              <a:ext uri="{FF2B5EF4-FFF2-40B4-BE49-F238E27FC236}">
                <a16:creationId xmlns:a16="http://schemas.microsoft.com/office/drawing/2014/main" id="{FDAEAEEA-9AD3-403C-9203-0A6D7D2C0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2056" name="Group 136">
            <a:extLst>
              <a:ext uri="{FF2B5EF4-FFF2-40B4-BE49-F238E27FC236}">
                <a16:creationId xmlns:a16="http://schemas.microsoft.com/office/drawing/2014/main" id="{6A084844-E3A1-4393-996A-EC6A938CD53C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003800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070626303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237673132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107268566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2428180195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192922701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798169091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90544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37124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455457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869006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099278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394460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578761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20135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65991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37902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066278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177172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576713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10415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387970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446994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6018589"/>
                  </a:ext>
                </a:extLst>
              </a:tr>
            </a:tbl>
          </a:graphicData>
        </a:graphic>
      </p:graphicFrame>
      <p:pic>
        <p:nvPicPr>
          <p:cNvPr id="164996" name="Picture 132" descr="f11a">
            <a:extLst>
              <a:ext uri="{FF2B5EF4-FFF2-40B4-BE49-F238E27FC236}">
                <a16:creationId xmlns:a16="http://schemas.microsoft.com/office/drawing/2014/main" id="{1B6C2A42-78D2-49BE-90AE-0D56C6DD0E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997" name="Text Box 133">
            <a:extLst>
              <a:ext uri="{FF2B5EF4-FFF2-40B4-BE49-F238E27FC236}">
                <a16:creationId xmlns:a16="http://schemas.microsoft.com/office/drawing/2014/main" id="{B630C6D6-3D40-4A96-99EE-97488C041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64998" name="Line 134">
            <a:extLst>
              <a:ext uri="{FF2B5EF4-FFF2-40B4-BE49-F238E27FC236}">
                <a16:creationId xmlns:a16="http://schemas.microsoft.com/office/drawing/2014/main" id="{43FF330D-5215-44D4-BB05-612E674556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Text Box 3">
            <a:extLst>
              <a:ext uri="{FF2B5EF4-FFF2-40B4-BE49-F238E27FC236}">
                <a16:creationId xmlns:a16="http://schemas.microsoft.com/office/drawing/2014/main" id="{9E253D56-7C79-4E39-9E3A-4E884126F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3080" name="Group 136">
            <a:extLst>
              <a:ext uri="{FF2B5EF4-FFF2-40B4-BE49-F238E27FC236}">
                <a16:creationId xmlns:a16="http://schemas.microsoft.com/office/drawing/2014/main" id="{07522F10-348A-4112-AFE9-06BC13D6C5F2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462739628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3292750089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23423231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19129596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419817324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630970853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3721482885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9660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337843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96599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004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09662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363723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78984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999069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035858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305575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219675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511067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057979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900387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679443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74985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58470"/>
                  </a:ext>
                </a:extLst>
              </a:tr>
            </a:tbl>
          </a:graphicData>
        </a:graphic>
      </p:graphicFrame>
      <p:pic>
        <p:nvPicPr>
          <p:cNvPr id="167044" name="Picture 132" descr="f11a">
            <a:extLst>
              <a:ext uri="{FF2B5EF4-FFF2-40B4-BE49-F238E27FC236}">
                <a16:creationId xmlns:a16="http://schemas.microsoft.com/office/drawing/2014/main" id="{91E56213-EB8B-4CC0-B1D8-8B4CC2718B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045" name="Text Box 133">
            <a:extLst>
              <a:ext uri="{FF2B5EF4-FFF2-40B4-BE49-F238E27FC236}">
                <a16:creationId xmlns:a16="http://schemas.microsoft.com/office/drawing/2014/main" id="{FDCC2375-A73F-4CDA-83EF-6C4644C50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67046" name="Line 134">
            <a:extLst>
              <a:ext uri="{FF2B5EF4-FFF2-40B4-BE49-F238E27FC236}">
                <a16:creationId xmlns:a16="http://schemas.microsoft.com/office/drawing/2014/main" id="{3DE5F0CE-6061-4E11-8C7E-C1DB5776E0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3" name="Text Box 3">
            <a:extLst>
              <a:ext uri="{FF2B5EF4-FFF2-40B4-BE49-F238E27FC236}">
                <a16:creationId xmlns:a16="http://schemas.microsoft.com/office/drawing/2014/main" id="{111A9501-1A70-4657-BFDA-7DA6FEACC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4106" name="Group 138">
            <a:extLst>
              <a:ext uri="{FF2B5EF4-FFF2-40B4-BE49-F238E27FC236}">
                <a16:creationId xmlns:a16="http://schemas.microsoft.com/office/drawing/2014/main" id="{7DAECCB8-84E2-4457-9DD9-3AF917DB97B8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794595964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247715030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945469560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754765745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1900007948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2226148376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1560515521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033465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6062986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0132554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28251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030371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997751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794547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651529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89553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714352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335324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1543142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94113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628537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705251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22100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MX" altLang="es-MX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8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3144453"/>
                  </a:ext>
                </a:extLst>
              </a:tr>
            </a:tbl>
          </a:graphicData>
        </a:graphic>
      </p:graphicFrame>
      <p:pic>
        <p:nvPicPr>
          <p:cNvPr id="169092" name="Picture 132" descr="f11a">
            <a:extLst>
              <a:ext uri="{FF2B5EF4-FFF2-40B4-BE49-F238E27FC236}">
                <a16:creationId xmlns:a16="http://schemas.microsoft.com/office/drawing/2014/main" id="{2C9D8A82-3613-49F7-81A5-B3EA96DCBE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093" name="Text Box 133">
            <a:extLst>
              <a:ext uri="{FF2B5EF4-FFF2-40B4-BE49-F238E27FC236}">
                <a16:creationId xmlns:a16="http://schemas.microsoft.com/office/drawing/2014/main" id="{178F43E2-B15D-4939-95C9-B30119908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69094" name="Line 134">
            <a:extLst>
              <a:ext uri="{FF2B5EF4-FFF2-40B4-BE49-F238E27FC236}">
                <a16:creationId xmlns:a16="http://schemas.microsoft.com/office/drawing/2014/main" id="{64F0B57F-9BF1-43D4-87A6-058766F115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1" name="Text Box 3">
            <a:extLst>
              <a:ext uri="{FF2B5EF4-FFF2-40B4-BE49-F238E27FC236}">
                <a16:creationId xmlns:a16="http://schemas.microsoft.com/office/drawing/2014/main" id="{E687CD2B-7953-4094-A662-3B1F87F4C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A993B314-DCC1-497A-8D68-B0A454BDB498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030169387"/>
              </p:ext>
            </p:extLst>
          </p:nvPr>
        </p:nvGraphicFramePr>
        <p:xfrm>
          <a:off x="5364088" y="333375"/>
          <a:ext cx="3421063" cy="599598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652886625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D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154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86254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84755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95076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8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3972747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11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2339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12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13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639791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15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3372028"/>
                  </a:ext>
                </a:extLst>
              </a:tr>
            </a:tbl>
          </a:graphicData>
        </a:graphic>
      </p:graphicFrame>
      <p:pic>
        <p:nvPicPr>
          <p:cNvPr id="171140" name="Picture 132" descr="f11a">
            <a:extLst>
              <a:ext uri="{FF2B5EF4-FFF2-40B4-BE49-F238E27FC236}">
                <a16:creationId xmlns:a16="http://schemas.microsoft.com/office/drawing/2014/main" id="{3DAC4A39-1750-4202-8B5B-FDC69E5CED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141" name="Text Box 133">
            <a:extLst>
              <a:ext uri="{FF2B5EF4-FFF2-40B4-BE49-F238E27FC236}">
                <a16:creationId xmlns:a16="http://schemas.microsoft.com/office/drawing/2014/main" id="{0CFB8B1D-C9C9-45B7-AA3F-F6DD2E17D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71142" name="Line 134">
            <a:extLst>
              <a:ext uri="{FF2B5EF4-FFF2-40B4-BE49-F238E27FC236}">
                <a16:creationId xmlns:a16="http://schemas.microsoft.com/office/drawing/2014/main" id="{F00CA28A-8289-4588-995F-EAF490410C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1" name="Text Box 3">
            <a:extLst>
              <a:ext uri="{FF2B5EF4-FFF2-40B4-BE49-F238E27FC236}">
                <a16:creationId xmlns:a16="http://schemas.microsoft.com/office/drawing/2014/main" id="{E687CD2B-7953-4094-A662-3B1F87F4C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341438"/>
            <a:ext cx="2508250" cy="9159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Obtenga: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1.- El Circuito</a:t>
            </a:r>
          </a:p>
          <a:p>
            <a:pPr algn="l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1800" b="1">
                <a:latin typeface="Arial" panose="020B0604020202020204" pitchFamily="34" charset="0"/>
              </a:rPr>
              <a:t>2.- la Tabla de verdad</a:t>
            </a:r>
          </a:p>
        </p:txBody>
      </p:sp>
      <p:graphicFrame>
        <p:nvGraphicFramePr>
          <p:cNvPr id="85129" name="Group 137">
            <a:extLst>
              <a:ext uri="{FF2B5EF4-FFF2-40B4-BE49-F238E27FC236}">
                <a16:creationId xmlns:a16="http://schemas.microsoft.com/office/drawing/2014/main" id="{A993B314-DCC1-497A-8D68-B0A454BDB498}"/>
              </a:ext>
            </a:extLst>
          </p:cNvPr>
          <p:cNvGraphicFramePr>
            <a:graphicFrameLocks noGrp="1"/>
          </p:cNvGraphicFramePr>
          <p:nvPr>
            <p:ph/>
          </p:nvPr>
        </p:nvGraphicFramePr>
        <p:xfrm>
          <a:off x="5568193" y="2010271"/>
          <a:ext cx="2835275" cy="3174345"/>
        </p:xfrm>
        <a:graphic>
          <a:graphicData uri="http://schemas.openxmlformats.org/drawingml/2006/table">
            <a:tbl>
              <a:tblPr/>
              <a:tblGrid>
                <a:gridCol w="485775">
                  <a:extLst>
                    <a:ext uri="{9D8B030D-6E8A-4147-A177-3AD203B41FA5}">
                      <a16:colId xmlns:a16="http://schemas.microsoft.com/office/drawing/2014/main" val="4034467132"/>
                    </a:ext>
                  </a:extLst>
                </a:gridCol>
                <a:gridCol w="585788">
                  <a:extLst>
                    <a:ext uri="{9D8B030D-6E8A-4147-A177-3AD203B41FA5}">
                      <a16:colId xmlns:a16="http://schemas.microsoft.com/office/drawing/2014/main" val="149798355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4238342778"/>
                    </a:ext>
                  </a:extLst>
                </a:gridCol>
                <a:gridCol w="588962">
                  <a:extLst>
                    <a:ext uri="{9D8B030D-6E8A-4147-A177-3AD203B41FA5}">
                      <a16:colId xmlns:a16="http://schemas.microsoft.com/office/drawing/2014/main" val="346138523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649488486"/>
                    </a:ext>
                  </a:extLst>
                </a:gridCol>
              </a:tblGrid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m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A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B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C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F11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8153011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2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065057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217721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193869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48183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4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658423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0424600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9012888"/>
                  </a:ext>
                </a:extLst>
              </a:tr>
              <a:tr h="35270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7</a:t>
                      </a:r>
                      <a:endParaRPr kumimoji="0" lang="es-ES" altLang="es-MX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700" b="1" i="0" u="none" strike="noStrike" cap="none" normalizeH="0" baseline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endParaRPr kumimoji="0" lang="es-ES" altLang="es-MX" sz="1700" b="1" i="0" u="none" strike="noStrike" cap="none" normalizeH="0" baseline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0000" marR="90000" marT="46803" marB="468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EE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982629"/>
                  </a:ext>
                </a:extLst>
              </a:tr>
            </a:tbl>
          </a:graphicData>
        </a:graphic>
      </p:graphicFrame>
      <p:pic>
        <p:nvPicPr>
          <p:cNvPr id="171140" name="Picture 132" descr="f11a">
            <a:extLst>
              <a:ext uri="{FF2B5EF4-FFF2-40B4-BE49-F238E27FC236}">
                <a16:creationId xmlns:a16="http://schemas.microsoft.com/office/drawing/2014/main" id="{3DAC4A39-1750-4202-8B5B-FDC69E5CED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349500"/>
            <a:ext cx="4248150" cy="281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141" name="Text Box 133">
            <a:extLst>
              <a:ext uri="{FF2B5EF4-FFF2-40B4-BE49-F238E27FC236}">
                <a16:creationId xmlns:a16="http://schemas.microsoft.com/office/drawing/2014/main" id="{0CFB8B1D-C9C9-45B7-AA3F-F6DD2E17D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662613"/>
            <a:ext cx="3960813" cy="519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99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99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99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99"/>
                </a:solidFill>
                <a:latin typeface="Verdana" panose="020B0604030504040204" pitchFamily="34" charset="0"/>
              </a:defRPr>
            </a:lvl9pPr>
          </a:lstStyle>
          <a:p>
            <a:pPr algn="l" eaLnBrk="1" hangingPunct="1">
              <a:lnSpc>
                <a:spcPct val="100000"/>
              </a:lnSpc>
              <a:spcBef>
                <a:spcPct val="0"/>
              </a:spcBef>
              <a:spcAft>
                <a:spcPct val="5000"/>
              </a:spcAft>
              <a:buFontTx/>
              <a:buNone/>
            </a:pP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F</a:t>
            </a:r>
            <a:r>
              <a:rPr lang="es-MX" altLang="es-MX" sz="2800" b="1" baseline="-25000" dirty="0">
                <a:solidFill>
                  <a:srgbClr val="800000"/>
                </a:solidFill>
                <a:latin typeface="Arial" panose="020B0604020202020204" pitchFamily="34" charset="0"/>
              </a:rPr>
              <a:t>(A,B,C,D)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= A´ </a:t>
            </a:r>
            <a:r>
              <a:rPr lang="es-MX" altLang="es-MX" sz="2800" b="1" dirty="0">
                <a:solidFill>
                  <a:srgbClr val="003300"/>
                </a:solidFill>
                <a:latin typeface="Arial" panose="020B0604020202020204" pitchFamily="34" charset="0"/>
              </a:rPr>
              <a:t>C</a:t>
            </a:r>
            <a:r>
              <a:rPr lang="es-MX" altLang="es-MX" sz="2800" b="1" dirty="0">
                <a:solidFill>
                  <a:srgbClr val="800000"/>
                </a:solidFill>
                <a:latin typeface="Arial" panose="020B0604020202020204" pitchFamily="34" charset="0"/>
              </a:rPr>
              <a:t> + B´ C´  </a:t>
            </a:r>
            <a:endParaRPr lang="es-ES" altLang="es-MX" sz="2800" b="1" dirty="0">
              <a:solidFill>
                <a:srgbClr val="800000"/>
              </a:solidFill>
              <a:latin typeface="Arial" panose="020B0604020202020204" pitchFamily="34" charset="0"/>
            </a:endParaRPr>
          </a:p>
        </p:txBody>
      </p:sp>
      <p:sp>
        <p:nvSpPr>
          <p:cNvPr id="171142" name="Line 134">
            <a:extLst>
              <a:ext uri="{FF2B5EF4-FFF2-40B4-BE49-F238E27FC236}">
                <a16:creationId xmlns:a16="http://schemas.microsoft.com/office/drawing/2014/main" id="{F00CA28A-8289-4588-995F-EAF490410CC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5662613"/>
            <a:ext cx="2232025" cy="14287"/>
          </a:xfrm>
          <a:prstGeom prst="line">
            <a:avLst/>
          </a:prstGeom>
          <a:noFill/>
          <a:ln w="5715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88023464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3">
            <a:extLst>
              <a:ext uri="{FF2B5EF4-FFF2-40B4-BE49-F238E27FC236}">
                <a16:creationId xmlns:a16="http://schemas.microsoft.com/office/drawing/2014/main" id="{389D359E-5C21-46C0-B208-7661310E63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47700" y="1249363"/>
            <a:ext cx="7777163" cy="4752975"/>
          </a:xfrm>
          <a:solidFill>
            <a:schemeClr val="bg1"/>
          </a:solidFill>
        </p:spPr>
        <p:txBody>
          <a:bodyPr/>
          <a:lstStyle/>
          <a:p>
            <a:pPr eaLnBrk="1" hangingPunct="1">
              <a:lnSpc>
                <a:spcPct val="120000"/>
              </a:lnSpc>
            </a:pPr>
            <a:r>
              <a:rPr lang="es-MX" altLang="es-MX" sz="2400" dirty="0">
                <a:latin typeface="Arial" panose="020B0604020202020204" pitchFamily="34" charset="0"/>
              </a:rPr>
              <a:t>Descripción de un sistema digital</a:t>
            </a:r>
          </a:p>
          <a:p>
            <a:pPr lvl="1" eaLnBrk="1" hangingPunct="1">
              <a:lnSpc>
                <a:spcPct val="120000"/>
              </a:lnSpc>
            </a:pPr>
            <a:r>
              <a:rPr lang="es-MX" altLang="es-MX" sz="2400" b="1" dirty="0">
                <a:latin typeface="Arial" panose="020B0604020202020204" pitchFamily="34" charset="0"/>
              </a:rPr>
              <a:t>Circuito, Ecuación y Tabla de verdad</a:t>
            </a:r>
          </a:p>
          <a:p>
            <a:pPr eaLnBrk="1" hangingPunct="1">
              <a:lnSpc>
                <a:spcPct val="120000"/>
              </a:lnSpc>
            </a:pPr>
            <a:r>
              <a:rPr lang="es-MX" altLang="es-MX" sz="2400" b="1" dirty="0">
                <a:latin typeface="Arial" panose="020B0604020202020204" pitchFamily="34" charset="0"/>
              </a:rPr>
              <a:t>Jerarquía de las operaciones</a:t>
            </a:r>
          </a:p>
          <a:p>
            <a:pPr eaLnBrk="1" hangingPunct="1">
              <a:lnSpc>
                <a:spcPct val="120000"/>
              </a:lnSpc>
            </a:pPr>
            <a:r>
              <a:rPr lang="es-MX" altLang="es-MX" sz="2400" dirty="0">
                <a:latin typeface="Arial" panose="020B0604020202020204" pitchFamily="34" charset="0"/>
              </a:rPr>
              <a:t> </a:t>
            </a:r>
            <a:r>
              <a:rPr lang="es-MX" altLang="es-MX" sz="2400" b="1" dirty="0">
                <a:latin typeface="Arial" panose="020B0604020202020204" pitchFamily="34" charset="0"/>
              </a:rPr>
              <a:t>Equivalencias del Exor y Exnor</a:t>
            </a:r>
          </a:p>
          <a:p>
            <a:pPr eaLnBrk="1" hangingPunct="1">
              <a:lnSpc>
                <a:spcPct val="120000"/>
              </a:lnSpc>
            </a:pPr>
            <a:r>
              <a:rPr lang="es-MX" altLang="es-MX" sz="2400" b="1" dirty="0">
                <a:latin typeface="Arial" panose="020B0604020202020204" pitchFamily="34" charset="0"/>
              </a:rPr>
              <a:t>Obtener la tabla de verdad a partir del circuito</a:t>
            </a:r>
          </a:p>
          <a:p>
            <a:pPr lvl="1" eaLnBrk="1" hangingPunct="1">
              <a:lnSpc>
                <a:spcPct val="120000"/>
              </a:lnSpc>
            </a:pPr>
            <a:r>
              <a:rPr lang="es-MX" altLang="es-MX" sz="2400" dirty="0">
                <a:latin typeface="Arial" panose="020B0604020202020204" pitchFamily="34" charset="0"/>
              </a:rPr>
              <a:t>Si termina en Or suponer un uno a la salida</a:t>
            </a:r>
          </a:p>
          <a:p>
            <a:pPr lvl="1" eaLnBrk="1" hangingPunct="1">
              <a:lnSpc>
                <a:spcPct val="120000"/>
              </a:lnSpc>
            </a:pPr>
            <a:r>
              <a:rPr lang="es-MX" altLang="es-MX" sz="2400" dirty="0">
                <a:latin typeface="Arial" panose="020B0604020202020204" pitchFamily="34" charset="0"/>
              </a:rPr>
              <a:t>Si termina en And suponer un cero a la salida</a:t>
            </a:r>
          </a:p>
          <a:p>
            <a:pPr eaLnBrk="1" hangingPunct="1">
              <a:lnSpc>
                <a:spcPct val="120000"/>
              </a:lnSpc>
            </a:pPr>
            <a:r>
              <a:rPr lang="es-MX" altLang="es-MX" sz="2400" b="1" dirty="0">
                <a:latin typeface="Arial" panose="020B0604020202020204" pitchFamily="34" charset="0"/>
              </a:rPr>
              <a:t>Circuito a partir de la ecuación</a:t>
            </a:r>
          </a:p>
          <a:p>
            <a:pPr eaLnBrk="1" hangingPunct="1">
              <a:lnSpc>
                <a:spcPct val="120000"/>
              </a:lnSpc>
            </a:pPr>
            <a:r>
              <a:rPr lang="es-MX" altLang="es-MX" sz="2400" b="1" dirty="0">
                <a:latin typeface="Arial" panose="020B0604020202020204" pitchFamily="34" charset="0"/>
              </a:rPr>
              <a:t>Ecuación a partir del circuito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7C29136-E9D0-A465-F75D-0A86F3C440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799" y="476672"/>
            <a:ext cx="7772400" cy="527484"/>
          </a:xfrm>
        </p:spPr>
        <p:txBody>
          <a:bodyPr/>
          <a:lstStyle/>
          <a:p>
            <a:r>
              <a:rPr lang="es-MX" dirty="0">
                <a:solidFill>
                  <a:srgbClr val="003300"/>
                </a:solidFill>
              </a:rPr>
              <a:t>Sistema Digital Binario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F9E23B7F-F48F-FC4A-161F-5CE8D4FA5C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5535" y="5384346"/>
            <a:ext cx="8352928" cy="852966"/>
          </a:xfrm>
          <a:solidFill>
            <a:srgbClr val="FFFF00"/>
          </a:solidFill>
        </p:spPr>
        <p:txBody>
          <a:bodyPr/>
          <a:lstStyle/>
          <a:p>
            <a:r>
              <a:rPr lang="es-MX" sz="1800" b="1" dirty="0">
                <a:solidFill>
                  <a:srgbClr val="003300"/>
                </a:solidFill>
              </a:rPr>
              <a:t>https://www.youtube.com/watch?v=</a:t>
            </a:r>
            <a:r>
              <a:rPr lang="es-MX" sz="1600" b="1" dirty="0">
                <a:solidFill>
                  <a:srgbClr val="003300"/>
                </a:solidFill>
              </a:rPr>
              <a:t>GdWRZJd0oiw</a:t>
            </a:r>
            <a:r>
              <a:rPr lang="es-MX" sz="1800" b="1" dirty="0">
                <a:solidFill>
                  <a:srgbClr val="003300"/>
                </a:solidFill>
              </a:rPr>
              <a:t>&amp;t=52s&amp;ab_channel=JuanAngelGarzaGarza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000F21E3-1688-8B97-E9DC-815D3353C8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341" y="1100753"/>
            <a:ext cx="7379315" cy="4164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16430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ángulo 5"/>
          <p:cNvSpPr>
            <a:spLocks noChangeArrowheads="1"/>
          </p:cNvSpPr>
          <p:nvPr/>
        </p:nvSpPr>
        <p:spPr bwMode="auto">
          <a:xfrm>
            <a:off x="3525838" y="460375"/>
            <a:ext cx="2208212" cy="379413"/>
          </a:xfrm>
          <a:prstGeom prst="rect">
            <a:avLst/>
          </a:prstGeom>
          <a:solidFill>
            <a:srgbClr val="FFFF66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rgbClr val="000099"/>
                </a:solidFill>
                <a:latin typeface="Arial" panose="020B0604020202020204" pitchFamily="34" charset="0"/>
              </a:rPr>
              <a:t>Tabla de Verdad</a:t>
            </a:r>
          </a:p>
        </p:txBody>
      </p:sp>
      <p:sp>
        <p:nvSpPr>
          <p:cNvPr id="32771" name="Flecha izquierda y derecha 6"/>
          <p:cNvSpPr>
            <a:spLocks noChangeArrowheads="1"/>
          </p:cNvSpPr>
          <p:nvPr/>
        </p:nvSpPr>
        <p:spPr bwMode="auto">
          <a:xfrm>
            <a:off x="2700338" y="5084763"/>
            <a:ext cx="3527425" cy="850900"/>
          </a:xfrm>
          <a:prstGeom prst="leftRightArrow">
            <a:avLst>
              <a:gd name="adj1" fmla="val 50000"/>
              <a:gd name="adj2" fmla="val 49900"/>
            </a:avLst>
          </a:prstGeom>
          <a:solidFill>
            <a:srgbClr val="008000"/>
          </a:solidFill>
          <a:ln w="28575" algn="ctr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es-MX" altLang="es-MX" sz="1800">
              <a:solidFill>
                <a:schemeClr val="tx1"/>
              </a:solidFill>
              <a:latin typeface="Arial" panose="020B0604020202020204" pitchFamily="34" charset="0"/>
            </a:endParaRPr>
          </a:p>
        </p:txBody>
      </p:sp>
      <p:grpSp>
        <p:nvGrpSpPr>
          <p:cNvPr id="32772" name="Grupo 2"/>
          <p:cNvGrpSpPr>
            <a:grpSpLocks/>
          </p:cNvGrpSpPr>
          <p:nvPr/>
        </p:nvGrpSpPr>
        <p:grpSpPr bwMode="auto">
          <a:xfrm>
            <a:off x="684213" y="2420938"/>
            <a:ext cx="2640012" cy="3249612"/>
            <a:chOff x="683568" y="2421213"/>
            <a:chExt cx="2641393" cy="3248604"/>
          </a:xfrm>
        </p:grpSpPr>
        <p:sp>
          <p:nvSpPr>
            <p:cNvPr id="32846" name="Rectángulo 3"/>
            <p:cNvSpPr>
              <a:spLocks noChangeArrowheads="1"/>
            </p:cNvSpPr>
            <p:nvPr/>
          </p:nvSpPr>
          <p:spPr bwMode="auto">
            <a:xfrm>
              <a:off x="683568" y="5334435"/>
              <a:ext cx="1817463" cy="335382"/>
            </a:xfrm>
            <a:prstGeom prst="rect">
              <a:avLst/>
            </a:prstGeom>
            <a:solidFill>
              <a:srgbClr val="FFFF66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2000" b="1">
                  <a:solidFill>
                    <a:schemeClr val="tx1"/>
                  </a:solidFill>
                  <a:latin typeface="Arial" panose="020B0604020202020204" pitchFamily="34" charset="0"/>
                </a:rPr>
                <a:t>Circuito</a:t>
              </a:r>
            </a:p>
          </p:txBody>
        </p:sp>
        <p:pic>
          <p:nvPicPr>
            <p:cNvPr id="32847" name="Picture 4" descr="cir2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568" y="2421213"/>
              <a:ext cx="2641393" cy="28155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sp>
        <p:nvSpPr>
          <p:cNvPr id="32773" name="Rectángulo 4"/>
          <p:cNvSpPr>
            <a:spLocks noChangeArrowheads="1"/>
          </p:cNvSpPr>
          <p:nvPr/>
        </p:nvSpPr>
        <p:spPr bwMode="auto">
          <a:xfrm>
            <a:off x="6308725" y="5289550"/>
            <a:ext cx="2016125" cy="344488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algn="just">
              <a:lnSpc>
                <a:spcPct val="140000"/>
              </a:lnSpc>
              <a:spcBef>
                <a:spcPct val="20000"/>
              </a:spcBef>
              <a:buChar char="•"/>
              <a:defRPr sz="3200">
                <a:solidFill>
                  <a:srgbClr val="000066"/>
                </a:solidFill>
                <a:latin typeface="Verdana" panose="020B0604030504040204" pitchFamily="34" charset="0"/>
              </a:defRPr>
            </a:lvl1pPr>
            <a:lvl2pPr marL="742950" indent="-285750" algn="just">
              <a:lnSpc>
                <a:spcPct val="140000"/>
              </a:lnSpc>
              <a:spcBef>
                <a:spcPct val="20000"/>
              </a:spcBef>
              <a:buChar char="–"/>
              <a:defRPr sz="2800">
                <a:solidFill>
                  <a:srgbClr val="000066"/>
                </a:solidFill>
                <a:latin typeface="Verdana" panose="020B0604030504040204" pitchFamily="34" charset="0"/>
              </a:defRPr>
            </a:lvl2pPr>
            <a:lvl3pPr marL="1143000" indent="-228600">
              <a:lnSpc>
                <a:spcPct val="140000"/>
              </a:lnSpc>
              <a:spcBef>
                <a:spcPct val="20000"/>
              </a:spcBef>
              <a:buChar char="•"/>
              <a:defRPr sz="2400">
                <a:solidFill>
                  <a:srgbClr val="000066"/>
                </a:solidFill>
                <a:latin typeface="Verdana" panose="020B0604030504040204" pitchFamily="34" charset="0"/>
              </a:defRPr>
            </a:lvl3pPr>
            <a:lvl4pPr marL="1600200" indent="-228600">
              <a:lnSpc>
                <a:spcPct val="140000"/>
              </a:lnSpc>
              <a:spcBef>
                <a:spcPct val="20000"/>
              </a:spcBef>
              <a:buChar char="–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4pPr>
            <a:lvl5pPr marL="2057400" indent="-228600">
              <a:lnSpc>
                <a:spcPct val="140000"/>
              </a:lnSpc>
              <a:spcBef>
                <a:spcPct val="20000"/>
              </a:spcBef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lnSpc>
                <a:spcPct val="140000"/>
              </a:lnSpc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rgbClr val="000066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s-MX" altLang="es-MX" sz="2000" b="1">
                <a:solidFill>
                  <a:schemeClr val="tx1"/>
                </a:solidFill>
                <a:latin typeface="Arial" panose="020B0604020202020204" pitchFamily="34" charset="0"/>
              </a:rPr>
              <a:t>Ecuación</a:t>
            </a:r>
          </a:p>
        </p:txBody>
      </p:sp>
      <p:grpSp>
        <p:nvGrpSpPr>
          <p:cNvPr id="32774" name="Grupo 10"/>
          <p:cNvGrpSpPr>
            <a:grpSpLocks/>
          </p:cNvGrpSpPr>
          <p:nvPr/>
        </p:nvGrpSpPr>
        <p:grpSpPr bwMode="auto">
          <a:xfrm>
            <a:off x="4186238" y="4392613"/>
            <a:ext cx="4883150" cy="369887"/>
            <a:chOff x="4012802" y="5299779"/>
            <a:chExt cx="4882205" cy="369332"/>
          </a:xfrm>
        </p:grpSpPr>
        <p:sp>
          <p:nvSpPr>
            <p:cNvPr id="32839" name="Text Box 6"/>
            <p:cNvSpPr txBox="1">
              <a:spLocks noChangeArrowheads="1"/>
            </p:cNvSpPr>
            <p:nvPr/>
          </p:nvSpPr>
          <p:spPr bwMode="auto">
            <a:xfrm>
              <a:off x="4012802" y="5299779"/>
              <a:ext cx="4882205" cy="369332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just">
                <a:lnSpc>
                  <a:spcPct val="140000"/>
                </a:lnSpc>
                <a:spcBef>
                  <a:spcPct val="20000"/>
                </a:spcBef>
                <a:buChar char="•"/>
                <a:defRPr sz="3200">
                  <a:solidFill>
                    <a:srgbClr val="000066"/>
                  </a:solidFill>
                  <a:latin typeface="Verdana" panose="020B0604030504040204" pitchFamily="34" charset="0"/>
                </a:defRPr>
              </a:lvl1pPr>
              <a:lvl2pPr marL="742950" indent="-285750" algn="just">
                <a:lnSpc>
                  <a:spcPct val="140000"/>
                </a:lnSpc>
                <a:spcBef>
                  <a:spcPct val="20000"/>
                </a:spcBef>
                <a:buChar char="–"/>
                <a:defRPr sz="2800">
                  <a:solidFill>
                    <a:srgbClr val="000066"/>
                  </a:solidFill>
                  <a:latin typeface="Verdana" panose="020B0604030504040204" pitchFamily="34" charset="0"/>
                </a:defRPr>
              </a:lvl2pPr>
              <a:lvl3pPr marL="1143000" indent="-228600">
                <a:lnSpc>
                  <a:spcPct val="140000"/>
                </a:lnSpc>
                <a:spcBef>
                  <a:spcPct val="20000"/>
                </a:spcBef>
                <a:buChar char="•"/>
                <a:defRPr sz="2400">
                  <a:solidFill>
                    <a:srgbClr val="000066"/>
                  </a:solidFill>
                  <a:latin typeface="Verdana" panose="020B0604030504040204" pitchFamily="34" charset="0"/>
                </a:defRPr>
              </a:lvl3pPr>
              <a:lvl4pPr marL="1600200" indent="-228600">
                <a:lnSpc>
                  <a:spcPct val="140000"/>
                </a:lnSpc>
                <a:spcBef>
                  <a:spcPct val="20000"/>
                </a:spcBef>
                <a:buChar char="–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4pPr>
              <a:lvl5pPr marL="2057400" indent="-228600">
                <a:lnSpc>
                  <a:spcPct val="140000"/>
                </a:lnSpc>
                <a:spcBef>
                  <a:spcPct val="20000"/>
                </a:spcBef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lnSpc>
                  <a:spcPct val="140000"/>
                </a:lnSpc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0066"/>
                  </a:solidFill>
                  <a:latin typeface="Verdana" panose="020B0604030504040204" pitchFamily="34" charset="0"/>
                </a:defRPr>
              </a:lvl9pPr>
            </a:lstStyle>
            <a:p>
              <a:pPr algn="l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s-MX" altLang="es-MX" sz="1800" b="1">
                  <a:solidFill>
                    <a:srgbClr val="003300"/>
                  </a:solidFill>
                  <a:latin typeface="Arial" panose="020B0604020202020204" pitchFamily="34" charset="0"/>
                </a:rPr>
                <a:t>F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E</a:t>
              </a:r>
              <a:r>
                <a:rPr lang="es-MX" altLang="es-MX" sz="1800" b="1" baseline="-25000">
                  <a:solidFill>
                    <a:srgbClr val="000099"/>
                  </a:solidFill>
                  <a:latin typeface="Arial" panose="020B0604020202020204" pitchFamily="34" charset="0"/>
                </a:rPr>
                <a:t>(R,A,V)</a:t>
              </a:r>
              <a:r>
                <a:rPr lang="es-MX" altLang="es-MX" sz="1800" b="1">
                  <a:solidFill>
                    <a:srgbClr val="000099"/>
                  </a:solidFill>
                  <a:latin typeface="Arial" panose="020B0604020202020204" pitchFamily="34" charset="0"/>
                </a:rPr>
                <a:t>=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R A V + R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A V +R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A 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V+R A 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V +</a:t>
              </a:r>
              <a:r>
                <a:rPr lang="es-MX" altLang="es-MX" sz="1800" b="1">
                  <a:solidFill>
                    <a:srgbClr val="002060"/>
                  </a:solidFill>
                  <a:latin typeface="Arial" panose="020B0604020202020204" pitchFamily="34" charset="0"/>
                </a:rPr>
                <a:t>R A V</a:t>
              </a:r>
              <a:r>
                <a:rPr lang="es-MX" altLang="es-MX" sz="1800" b="1">
                  <a:solidFill>
                    <a:srgbClr val="FF0000"/>
                  </a:solidFill>
                  <a:latin typeface="Arial" panose="020B0604020202020204" pitchFamily="34" charset="0"/>
                </a:rPr>
                <a:t> </a:t>
              </a:r>
              <a:endParaRPr lang="es-ES" altLang="es-MX" sz="1800" b="1">
                <a:solidFill>
                  <a:srgbClr val="00206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840" name="Line 10"/>
            <p:cNvSpPr>
              <a:spLocks noChangeShapeType="1"/>
            </p:cNvSpPr>
            <p:nvPr/>
          </p:nvSpPr>
          <p:spPr bwMode="auto">
            <a:xfrm>
              <a:off x="5034528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1" name="Line 10"/>
            <p:cNvSpPr>
              <a:spLocks noChangeShapeType="1"/>
            </p:cNvSpPr>
            <p:nvPr/>
          </p:nvSpPr>
          <p:spPr bwMode="auto">
            <a:xfrm>
              <a:off x="527341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2" name="Line 10"/>
            <p:cNvSpPr>
              <a:spLocks noChangeShapeType="1"/>
            </p:cNvSpPr>
            <p:nvPr/>
          </p:nvSpPr>
          <p:spPr bwMode="auto">
            <a:xfrm>
              <a:off x="5479163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3" name="Line 10"/>
            <p:cNvSpPr>
              <a:spLocks noChangeShapeType="1"/>
            </p:cNvSpPr>
            <p:nvPr/>
          </p:nvSpPr>
          <p:spPr bwMode="auto">
            <a:xfrm>
              <a:off x="7835220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4" name="Line 10"/>
            <p:cNvSpPr>
              <a:spLocks noChangeShapeType="1"/>
            </p:cNvSpPr>
            <p:nvPr/>
          </p:nvSpPr>
          <p:spPr bwMode="auto">
            <a:xfrm>
              <a:off x="6920891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  <p:sp>
          <p:nvSpPr>
            <p:cNvPr id="32845" name="Line 10"/>
            <p:cNvSpPr>
              <a:spLocks noChangeShapeType="1"/>
            </p:cNvSpPr>
            <p:nvPr/>
          </p:nvSpPr>
          <p:spPr bwMode="auto">
            <a:xfrm>
              <a:off x="5909672" y="5349111"/>
              <a:ext cx="1440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MX"/>
            </a:p>
          </p:txBody>
        </p:sp>
      </p:grpSp>
      <p:graphicFrame>
        <p:nvGraphicFramePr>
          <p:cNvPr id="47" name="Group 69"/>
          <p:cNvGraphicFramePr>
            <a:graphicFrameLocks noGrp="1"/>
          </p:cNvGraphicFramePr>
          <p:nvPr/>
        </p:nvGraphicFramePr>
        <p:xfrm>
          <a:off x="3621088" y="936625"/>
          <a:ext cx="2020887" cy="2757492"/>
        </p:xfrm>
        <a:graphic>
          <a:graphicData uri="http://schemas.openxmlformats.org/drawingml/2006/table">
            <a:tbl>
              <a:tblPr/>
              <a:tblGrid>
                <a:gridCol w="377447">
                  <a:extLst>
                    <a:ext uri="{9D8B030D-6E8A-4147-A177-3AD203B41FA5}">
                      <a16:colId xmlns:a16="http://schemas.microsoft.com/office/drawing/2014/main" val="55948463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4090099577"/>
                    </a:ext>
                  </a:extLst>
                </a:gridCol>
                <a:gridCol w="377447">
                  <a:extLst>
                    <a:ext uri="{9D8B030D-6E8A-4147-A177-3AD203B41FA5}">
                      <a16:colId xmlns:a16="http://schemas.microsoft.com/office/drawing/2014/main" val="1552974477"/>
                    </a:ext>
                  </a:extLst>
                </a:gridCol>
                <a:gridCol w="376209">
                  <a:extLst>
                    <a:ext uri="{9D8B030D-6E8A-4147-A177-3AD203B41FA5}">
                      <a16:colId xmlns:a16="http://schemas.microsoft.com/office/drawing/2014/main" val="1800441188"/>
                    </a:ext>
                  </a:extLst>
                </a:gridCol>
                <a:gridCol w="513575">
                  <a:extLst>
                    <a:ext uri="{9D8B030D-6E8A-4147-A177-3AD203B41FA5}">
                      <a16:colId xmlns:a16="http://schemas.microsoft.com/office/drawing/2014/main" val="1735253960"/>
                    </a:ext>
                  </a:extLst>
                </a:gridCol>
              </a:tblGrid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99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3014458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68633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96595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4031202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9246204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kumimoji="0" lang="es-ES" altLang="es-MX" sz="11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9258175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00779"/>
                  </a:ext>
                </a:extLst>
              </a:tr>
              <a:tr h="304795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6826965"/>
                  </a:ext>
                </a:extLst>
              </a:tr>
              <a:tr h="319132"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kumimoji="0" lang="es-ES" altLang="es-MX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33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kumimoji="0" lang="es-ES" altLang="es-MX" sz="1400" b="1" i="0" u="none" strike="noStrike" cap="none" normalizeH="0" baseline="0">
                        <a:ln>
                          <a:noFill/>
                        </a:ln>
                        <a:solidFill>
                          <a:srgbClr val="0033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12" marR="91412" marT="45709" marB="4570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8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1pPr>
                      <a:lvl2pPr marL="742950" indent="-285750" algn="just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4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2pPr>
                      <a:lvl3pPr marL="11430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 sz="2000"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3pPr>
                      <a:lvl4pPr marL="16002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4pPr>
                      <a:lvl5pPr marL="2057400" indent="-228600" eaLnBrk="0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5pPr>
                      <a:lvl6pPr marL="25146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6pPr>
                      <a:lvl7pPr marL="29718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7pPr>
                      <a:lvl8pPr marL="34290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8pPr>
                      <a:lvl9pPr marL="3886200" indent="-228600" eaLnBrk="0" fontAlgn="base" hangingPunct="0">
                        <a:lnSpc>
                          <a:spcPct val="14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99"/>
                          </a:solidFill>
                          <a:latin typeface="Verdana" panose="020B0604030504040204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MX" altLang="es-MX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99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91412" marR="91412" marT="45709" marB="45709" horzOverflow="overflow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3446428"/>
                  </a:ext>
                </a:extLst>
              </a:tr>
            </a:tbl>
          </a:graphicData>
        </a:graphic>
      </p:graphicFrame>
      <p:sp>
        <p:nvSpPr>
          <p:cNvPr id="21" name="Flecha doblada 20"/>
          <p:cNvSpPr/>
          <p:nvPr/>
        </p:nvSpPr>
        <p:spPr bwMode="auto">
          <a:xfrm>
            <a:off x="1646086" y="937666"/>
            <a:ext cx="1530350" cy="1570037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chemeClr val="accent6">
              <a:lumMod val="50000"/>
            </a:schemeClr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  <p:sp>
        <p:nvSpPr>
          <p:cNvPr id="19" name="Flecha doblada 20">
            <a:extLst>
              <a:ext uri="{FF2B5EF4-FFF2-40B4-BE49-F238E27FC236}">
                <a16:creationId xmlns:a16="http://schemas.microsoft.com/office/drawing/2014/main" id="{D66E2570-4BD6-4729-9028-9FA17BDB5C2A}"/>
              </a:ext>
            </a:extLst>
          </p:cNvPr>
          <p:cNvSpPr/>
          <p:nvPr/>
        </p:nvSpPr>
        <p:spPr bwMode="auto">
          <a:xfrm flipH="1">
            <a:off x="6030607" y="1722684"/>
            <a:ext cx="1208326" cy="2210372"/>
          </a:xfrm>
          <a:prstGeom prst="bentArrow">
            <a:avLst>
              <a:gd name="adj1" fmla="val 25000"/>
              <a:gd name="adj2" fmla="val 25000"/>
              <a:gd name="adj3" fmla="val 25000"/>
              <a:gd name="adj4" fmla="val 45883"/>
            </a:avLst>
          </a:prstGeom>
          <a:solidFill>
            <a:schemeClr val="accent6">
              <a:lumMod val="50000"/>
            </a:schemeClr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r" eaLnBrk="1" hangingPunct="1">
              <a:defRPr/>
            </a:pPr>
            <a:endParaRPr lang="es-MX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366430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uadroTexto 5">
            <a:extLst>
              <a:ext uri="{FF2B5EF4-FFF2-40B4-BE49-F238E27FC236}">
                <a16:creationId xmlns:a16="http://schemas.microsoft.com/office/drawing/2014/main" id="{DFCA4347-69EB-1459-E3B4-EFD95DA0B06E}"/>
              </a:ext>
            </a:extLst>
          </p:cNvPr>
          <p:cNvSpPr txBox="1"/>
          <p:nvPr/>
        </p:nvSpPr>
        <p:spPr>
          <a:xfrm>
            <a:off x="2195736" y="620688"/>
            <a:ext cx="50321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419" sz="3200" b="1" dirty="0">
                <a:solidFill>
                  <a:srgbClr val="FFFF00"/>
                </a:solidFill>
              </a:rPr>
              <a:t>Actividad Fundamental 1</a:t>
            </a:r>
            <a:endParaRPr lang="es-MX" sz="3200" b="1" dirty="0">
              <a:solidFill>
                <a:srgbClr val="FFFF00"/>
              </a:solidFill>
            </a:endParaRPr>
          </a:p>
        </p:txBody>
      </p:sp>
      <p:pic>
        <p:nvPicPr>
          <p:cNvPr id="8" name="Imagen 7">
            <a:extLst>
              <a:ext uri="{FF2B5EF4-FFF2-40B4-BE49-F238E27FC236}">
                <a16:creationId xmlns:a16="http://schemas.microsoft.com/office/drawing/2014/main" id="{D4DDD83E-AADE-2FCF-88DA-57343EFED6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1520" y="1916832"/>
            <a:ext cx="8832944" cy="30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115776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4B9F5C0-60EC-F3A4-74D4-C82ACC14FDA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66783" y="484187"/>
            <a:ext cx="6610434" cy="640557"/>
          </a:xfrm>
          <a:solidFill>
            <a:srgbClr val="C00000"/>
          </a:solidFill>
        </p:spPr>
        <p:txBody>
          <a:bodyPr/>
          <a:lstStyle/>
          <a:p>
            <a:r>
              <a:rPr lang="es-MX" sz="2800" dirty="0">
                <a:solidFill>
                  <a:srgbClr val="FFFF00"/>
                </a:solidFill>
                <a:effectLst/>
              </a:rPr>
              <a:t>Periodo de Bajas Parciales</a:t>
            </a:r>
            <a:endParaRPr lang="es-MX" dirty="0"/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EBFFF69A-507E-3B7D-86C6-BB9038450EEB}"/>
              </a:ext>
            </a:extLst>
          </p:cNvPr>
          <p:cNvSpPr txBox="1"/>
          <p:nvPr/>
        </p:nvSpPr>
        <p:spPr>
          <a:xfrm>
            <a:off x="320407" y="1268760"/>
            <a:ext cx="8623061" cy="4862870"/>
          </a:xfrm>
          <a:prstGeom prst="rect">
            <a:avLst/>
          </a:prstGeom>
          <a:solidFill>
            <a:schemeClr val="bg1"/>
          </a:solidFill>
          <a:ln w="19050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s-ES" sz="2000" b="1" dirty="0"/>
              <a:t>"Si por alguna razón no puedes cumplir con las actividades y proyectos de este semestre, te animamos a reflexionar sobre la posibilidad de dar de baja algunas de tus unidades de aprendizaje y cursarlas en un momento más propicio.</a:t>
            </a:r>
          </a:p>
          <a:p>
            <a:endParaRPr lang="es-ES" sz="2000" b="1" dirty="0"/>
          </a:p>
          <a:p>
            <a:pPr algn="just"/>
            <a:r>
              <a:rPr lang="es-ES" sz="2000" b="1" dirty="0"/>
              <a:t>Entendemos que la vida está llena de imprevistos y que las circunstancias a veces no son ideales. </a:t>
            </a:r>
          </a:p>
          <a:p>
            <a:pPr algn="just"/>
            <a:r>
              <a:rPr lang="es-ES" sz="2000" b="1" dirty="0"/>
              <a:t>No obstante, queremos recordarte que aún tienes tiempo para tomar decisiones que beneficien tu bienestar y rendimiento académico.</a:t>
            </a:r>
          </a:p>
          <a:p>
            <a:pPr algn="ctr"/>
            <a:endParaRPr lang="es-ES" sz="2000" b="1" dirty="0"/>
          </a:p>
          <a:p>
            <a:pPr algn="ctr"/>
            <a:r>
              <a:rPr lang="es-ES" sz="2000" b="1" dirty="0"/>
              <a:t>El periodo para realizar bajas parciales estará abierto del</a:t>
            </a:r>
          </a:p>
          <a:p>
            <a:pPr algn="ctr"/>
            <a:br>
              <a:rPr lang="es-ES" sz="1200" b="1" dirty="0"/>
            </a:br>
            <a:r>
              <a:rPr lang="es-ES" sz="2400" b="1" dirty="0"/>
              <a:t> </a:t>
            </a:r>
            <a:r>
              <a:rPr lang="es-ES" sz="2400" b="1" u="sng" dirty="0">
                <a:solidFill>
                  <a:srgbClr val="FF0000"/>
                </a:solidFill>
                <a:highlight>
                  <a:srgbClr val="FFFF00"/>
                </a:highlight>
              </a:rPr>
              <a:t>del 4 al 7 de febrero. </a:t>
            </a:r>
            <a:endParaRPr lang="es-ES" sz="2000" b="1" u="sng" dirty="0">
              <a:solidFill>
                <a:srgbClr val="FF0000"/>
              </a:solidFill>
              <a:highlight>
                <a:srgbClr val="FFFF00"/>
              </a:highlight>
            </a:endParaRPr>
          </a:p>
          <a:p>
            <a:pPr algn="ctr"/>
            <a:endParaRPr lang="es-ES" sz="1200" b="1" u="sng" dirty="0">
              <a:solidFill>
                <a:srgbClr val="FF0000"/>
              </a:solidFill>
            </a:endParaRPr>
          </a:p>
          <a:p>
            <a:pPr algn="ctr"/>
            <a:r>
              <a:rPr lang="es-ES" sz="2000" b="1" dirty="0"/>
              <a:t>Aprovecha esta oportunidad para ajustar tu carga académica según tus necesidades y circunstancias actuales</a:t>
            </a:r>
            <a:endParaRPr lang="es-MX" sz="2000" b="1" dirty="0"/>
          </a:p>
        </p:txBody>
      </p:sp>
    </p:spTree>
    <p:extLst>
      <p:ext uri="{BB962C8B-B14F-4D97-AF65-F5344CB8AC3E}">
        <p14:creationId xmlns:p14="http://schemas.microsoft.com/office/powerpoint/2010/main" val="597610380"/>
      </p:ext>
    </p:extLst>
  </p:cSld>
  <p:clrMapOvr>
    <a:masterClrMapping/>
  </p:clrMapOvr>
</p:sld>
</file>

<file path=ppt/theme/theme1.xml><?xml version="1.0" encoding="utf-8"?>
<a:theme xmlns:a="http://schemas.openxmlformats.org/drawingml/2006/main" name="Diseño predeterminado">
  <a:themeElements>
    <a:clrScheme name="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iseño predeterminado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icin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0000"/>
                <a:satMod val="155000"/>
              </a:schemeClr>
            </a:gs>
            <a:gs pos="65000">
              <a:schemeClr val="phClr">
                <a:shade val="85000"/>
                <a:satMod val="155000"/>
              </a:schemeClr>
            </a:gs>
            <a:gs pos="100000">
              <a:schemeClr val="phClr">
                <a:shade val="95000"/>
                <a:satMod val="155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4925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prstMaterial="matte">
            <a:bevelT h="22225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50000"/>
                <a:satMod val="155000"/>
              </a:schemeClr>
            </a:gs>
            <a:gs pos="35000">
              <a:schemeClr val="phClr">
                <a:shade val="75000"/>
                <a:satMod val="155000"/>
              </a:schemeClr>
            </a:gs>
            <a:gs pos="100000">
              <a:schemeClr val="phClr">
                <a:tint val="80000"/>
                <a:satMod val="255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anchor="t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None/>
          <a:tabLst/>
          <a:defRPr kumimoji="0" lang="es-ES" sz="1800" b="0" i="0" u="none" strike="noStrike" baseline="0">
            <a:solidFill>
              <a:schemeClr val="tx1">
                <a:alpha val="100000"/>
              </a:schemeClr>
            </a:solidFill>
            <a:effectLst/>
            <a:latin typeface="Arial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anchor="t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None/>
          <a:tabLst/>
          <a:defRPr kumimoji="0" lang="es-ES" sz="1800" b="0" i="0" u="none" strike="noStrike" baseline="0">
            <a:solidFill>
              <a:schemeClr val="tx1">
                <a:alpha val="100000"/>
              </a:schemeClr>
            </a:solidFill>
            <a:effectLst/>
            <a:latin typeface="Arial"/>
          </a:defRPr>
        </a:defPPr>
      </a:lstStyle>
    </a:lnDef>
  </a:objectDefaults>
  <a:extraClrSchemeLst>
    <a:extraClrScheme>
      <a:clrScheme name="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icin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icin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0000"/>
                <a:satMod val="155000"/>
              </a:schemeClr>
            </a:gs>
            <a:gs pos="65000">
              <a:schemeClr val="phClr">
                <a:shade val="85000"/>
                <a:satMod val="155000"/>
              </a:schemeClr>
            </a:gs>
            <a:gs pos="100000">
              <a:schemeClr val="phClr">
                <a:shade val="95000"/>
                <a:satMod val="155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4925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prstMaterial="matte">
            <a:bevelT h="22225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50000"/>
                <a:satMod val="155000"/>
              </a:schemeClr>
            </a:gs>
            <a:gs pos="35000">
              <a:schemeClr val="phClr">
                <a:shade val="75000"/>
                <a:satMod val="155000"/>
              </a:schemeClr>
            </a:gs>
            <a:gs pos="100000">
              <a:schemeClr val="phClr">
                <a:tint val="80000"/>
                <a:satMod val="255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icin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icin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40000"/>
                <a:satMod val="155000"/>
              </a:schemeClr>
            </a:gs>
            <a:gs pos="65000">
              <a:schemeClr val="phClr">
                <a:shade val="85000"/>
                <a:satMod val="155000"/>
              </a:schemeClr>
            </a:gs>
            <a:gs pos="100000">
              <a:schemeClr val="phClr">
                <a:shade val="95000"/>
                <a:satMod val="155000"/>
              </a:schemeClr>
            </a:gs>
          </a:gsLst>
          <a:lin ang="16200000" scaled="0"/>
        </a:gradFill>
      </a:fillStyleLst>
      <a:lnStyleLst>
        <a:ln w="6350" cap="rnd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  <a:ln w="34925" cap="rnd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algn="tl" rotWithShape="0">
              <a:srgbClr val="000000">
                <a:alpha val="64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</a:effectStyle>
        <a:effectStyle>
          <a:effectLst>
            <a:outerShdw blurRad="39000" dist="25400" dir="5400000">
              <a:srgbClr val="000000">
                <a:alpha val="3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prstMaterial="matte">
            <a:bevelT h="22225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50000"/>
                <a:satMod val="155000"/>
              </a:schemeClr>
            </a:gs>
            <a:gs pos="35000">
              <a:schemeClr val="phClr">
                <a:shade val="75000"/>
                <a:satMod val="155000"/>
              </a:schemeClr>
            </a:gs>
            <a:gs pos="100000">
              <a:schemeClr val="phClr">
                <a:tint val="80000"/>
                <a:satMod val="255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042B6F62E07AAF458F170F1FB81D7FDD" ma:contentTypeVersion="8" ma:contentTypeDescription="Crear nuevo documento." ma:contentTypeScope="" ma:versionID="7286e82ea28afa535f58b0215e86dfa5">
  <xsd:schema xmlns:xsd="http://www.w3.org/2001/XMLSchema" xmlns:xs="http://www.w3.org/2001/XMLSchema" xmlns:p="http://schemas.microsoft.com/office/2006/metadata/properties" xmlns:ns2="cb2e0d0a-d214-43c2-b325-0bcf041b851c" targetNamespace="http://schemas.microsoft.com/office/2006/metadata/properties" ma:root="true" ma:fieldsID="381f76e2767064ca5f98b364201d0620" ns2:_="">
    <xsd:import namespace="cb2e0d0a-d214-43c2-b325-0bcf041b851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DateTaken" minOccurs="0"/>
                <xsd:element ref="ns2:MediaServiceObjectDetectorVersions" minOccurs="0"/>
                <xsd:element ref="ns2:MediaServiceGenerationTime" minOccurs="0"/>
                <xsd:element ref="ns2:MediaServiceEventHashCode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b2e0d0a-d214-43c2-b325-0bcf041b851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ateTaken" ma:index="11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bjectDetectorVersions" ma:index="12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15" nillable="true" ma:displayName="MediaLengthInSeconds" ma:hidden="true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4FD531DC-4D0F-473A-8C3B-5901DB1D398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1E56ECBF-FD83-4C47-94AF-3C60449E8F0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b2e0d0a-d214-43c2-b325-0bcf041b851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9908</TotalTime>
  <Words>6660</Words>
  <Application>Microsoft Office PowerPoint</Application>
  <PresentationFormat>Presentación en pantalla (4:3)</PresentationFormat>
  <Paragraphs>4515</Paragraphs>
  <Slides>100</Slides>
  <Notes>84</Notes>
  <HiddenSlides>0</HiddenSlides>
  <MMClips>0</MMClips>
  <ScaleCrop>false</ScaleCrop>
  <HeadingPairs>
    <vt:vector size="8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Servidores OLE incrustados</vt:lpstr>
      </vt:variant>
      <vt:variant>
        <vt:i4>1</vt:i4>
      </vt:variant>
      <vt:variant>
        <vt:lpstr>Títulos de diapositiva</vt:lpstr>
      </vt:variant>
      <vt:variant>
        <vt:i4>100</vt:i4>
      </vt:variant>
    </vt:vector>
  </HeadingPairs>
  <TitlesOfParts>
    <vt:vector size="106" baseType="lpstr">
      <vt:lpstr>Arial</vt:lpstr>
      <vt:lpstr>Arial</vt:lpstr>
      <vt:lpstr>Times</vt:lpstr>
      <vt:lpstr>Verdana</vt:lpstr>
      <vt:lpstr>Diseño predeterminado</vt:lpstr>
      <vt:lpstr>CorelDRAW</vt:lpstr>
      <vt:lpstr>Presentación de PowerPoint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Diferentes representaciones de un sistema digital binario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Sistema Digital Binario</vt:lpstr>
      <vt:lpstr>Presentación de PowerPoint</vt:lpstr>
      <vt:lpstr>Presentación de PowerPoint</vt:lpstr>
      <vt:lpstr>Periodo de Bajas Parciales</vt:lpstr>
      <vt:lpstr>Presentación de PowerPoint</vt:lpstr>
    </vt:vector>
  </TitlesOfParts>
  <Company>UANL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Sistemas Digitales   Electronica Digital I  Febrero de 2003</dc:title>
  <dc:creator>Juan Angel Garza</dc:creator>
  <cp:lastModifiedBy>JUAN ANGEL GARZA GARZA</cp:lastModifiedBy>
  <cp:revision>524</cp:revision>
  <dcterms:created xsi:type="dcterms:W3CDTF">2003-01-31T23:57:11Z</dcterms:created>
  <dcterms:modified xsi:type="dcterms:W3CDTF">2025-03-10T13:00:22Z</dcterms:modified>
</cp:coreProperties>
</file>